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60" r:id="rId3"/>
    <p:sldId id="259" r:id="rId4"/>
    <p:sldId id="294" r:id="rId5"/>
    <p:sldId id="265" r:id="rId6"/>
    <p:sldId id="261" r:id="rId7"/>
    <p:sldId id="295" r:id="rId8"/>
    <p:sldId id="266" r:id="rId9"/>
    <p:sldId id="296" r:id="rId10"/>
    <p:sldId id="269" r:id="rId11"/>
    <p:sldId id="268" r:id="rId12"/>
    <p:sldId id="297" r:id="rId13"/>
    <p:sldId id="298" r:id="rId14"/>
    <p:sldId id="299" r:id="rId15"/>
    <p:sldId id="300" r:id="rId16"/>
    <p:sldId id="301" r:id="rId17"/>
    <p:sldId id="302" r:id="rId18"/>
    <p:sldId id="303" r:id="rId19"/>
    <p:sldId id="304" r:id="rId20"/>
    <p:sldId id="305" r:id="rId21"/>
    <p:sldId id="307" r:id="rId22"/>
    <p:sldId id="308" r:id="rId23"/>
    <p:sldId id="309" r:id="rId24"/>
    <p:sldId id="310" r:id="rId25"/>
    <p:sldId id="306" r:id="rId26"/>
    <p:sldId id="311" r:id="rId27"/>
    <p:sldId id="312" r:id="rId28"/>
    <p:sldId id="313" r:id="rId29"/>
    <p:sldId id="314" r:id="rId30"/>
    <p:sldId id="315" r:id="rId31"/>
    <p:sldId id="316" r:id="rId32"/>
    <p:sldId id="287"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3366"/>
    <a:srgbClr val="2F6ACB"/>
    <a:srgbClr val="3376C7"/>
    <a:srgbClr val="B6E7F6"/>
    <a:srgbClr val="E56D09"/>
    <a:srgbClr val="FF66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48" autoAdjust="0"/>
    <p:restoredTop sz="94660"/>
  </p:normalViewPr>
  <p:slideViewPr>
    <p:cSldViewPr>
      <p:cViewPr varScale="1">
        <p:scale>
          <a:sx n="62" d="100"/>
          <a:sy n="62" d="100"/>
        </p:scale>
        <p:origin x="54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22.xml"/><Relationship Id="rId1" Type="http://schemas.openxmlformats.org/officeDocument/2006/relationships/slide" Target="../slides/slide20.xml"/><Relationship Id="rId4"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8178AC-D45E-47E7-98DD-B71400C76810}" type="doc">
      <dgm:prSet loTypeId="urn:microsoft.com/office/officeart/2005/8/layout/radial4" loCatId="relationship" qsTypeId="urn:microsoft.com/office/officeart/2005/8/quickstyle/simple3" qsCatId="simple" csTypeId="urn:microsoft.com/office/officeart/2005/8/colors/accent1_2" csCatId="accent1" phldr="1"/>
      <dgm:spPr/>
      <dgm:t>
        <a:bodyPr/>
        <a:lstStyle/>
        <a:p>
          <a:endParaRPr lang="en-AU"/>
        </a:p>
      </dgm:t>
    </dgm:pt>
    <dgm:pt modelId="{047B3541-CC69-4884-B8CB-D3D7E269BF70}">
      <dgm:prSet phldrT="[Text]" custT="1"/>
      <dgm:spPr>
        <a:solidFill>
          <a:srgbClr val="ECE1CA"/>
        </a:solidFill>
      </dgm:spPr>
      <dgm:t>
        <a:bodyPr/>
        <a:lstStyle/>
        <a:p>
          <a:pPr>
            <a:lnSpc>
              <a:spcPct val="100000"/>
            </a:lnSpc>
          </a:pPr>
          <a:r>
            <a:rPr lang="en-US" sz="2400" dirty="0" smtClean="0"/>
            <a:t>PENGELOLA PENGADAAN BARANG/ JASA </a:t>
          </a:r>
          <a:endParaRPr lang="en-AU" sz="2400" b="1" dirty="0"/>
        </a:p>
      </dgm:t>
    </dgm:pt>
    <dgm:pt modelId="{C3C01F4C-5BA0-4FC3-9372-375945EBB865}" type="parTrans" cxnId="{5DDD1E49-E68B-4BD9-8B87-0397BF94541B}">
      <dgm:prSet/>
      <dgm:spPr/>
      <dgm:t>
        <a:bodyPr/>
        <a:lstStyle/>
        <a:p>
          <a:endParaRPr lang="en-AU">
            <a:solidFill>
              <a:schemeClr val="tx1"/>
            </a:solidFill>
          </a:endParaRPr>
        </a:p>
      </dgm:t>
    </dgm:pt>
    <dgm:pt modelId="{16D94F7E-6E32-43F8-B57F-664858454BCC}" type="sibTrans" cxnId="{5DDD1E49-E68B-4BD9-8B87-0397BF94541B}">
      <dgm:prSet/>
      <dgm:spPr/>
      <dgm:t>
        <a:bodyPr/>
        <a:lstStyle/>
        <a:p>
          <a:endParaRPr lang="en-AU">
            <a:solidFill>
              <a:schemeClr val="tx1"/>
            </a:solidFill>
          </a:endParaRPr>
        </a:p>
      </dgm:t>
    </dgm:pt>
    <dgm:pt modelId="{82F90564-709B-4E47-9714-C41A02CF093B}">
      <dgm:prSet phldrT="[Text]" custT="1"/>
      <dgm:spPr>
        <a:solidFill>
          <a:srgbClr val="FFC000"/>
        </a:solidFill>
      </dgm:spPr>
      <dgm:t>
        <a:bodyPr/>
        <a:lstStyle/>
        <a:p>
          <a:r>
            <a:rPr lang="en-AU" sz="2000" b="1" dirty="0" smtClean="0"/>
            <a:t>1. </a:t>
          </a:r>
          <a:r>
            <a:rPr lang="en-US" sz="2000" b="1" smtClean="0"/>
            <a:t>Pendidikan</a:t>
          </a:r>
          <a:endParaRPr lang="en-AU" sz="2000" b="1"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DD78BC6A-638D-452D-832F-C31513200E68}" type="parTrans" cxnId="{5FBF106A-D33D-4FC6-BC71-7A49BB95938F}">
      <dgm:prSet/>
      <dgm:spPr>
        <a:solidFill>
          <a:srgbClr val="ECE1CA"/>
        </a:solidFill>
      </dgm:spPr>
      <dgm:t>
        <a:bodyPr/>
        <a:lstStyle/>
        <a:p>
          <a:endParaRPr lang="en-AU">
            <a:solidFill>
              <a:schemeClr val="tx1"/>
            </a:solidFill>
          </a:endParaRPr>
        </a:p>
      </dgm:t>
    </dgm:pt>
    <dgm:pt modelId="{EE5C4B6C-72C1-4C5E-8BA3-1D6EA9E25390}" type="sibTrans" cxnId="{5FBF106A-D33D-4FC6-BC71-7A49BB95938F}">
      <dgm:prSet/>
      <dgm:spPr/>
      <dgm:t>
        <a:bodyPr/>
        <a:lstStyle/>
        <a:p>
          <a:endParaRPr lang="en-AU">
            <a:solidFill>
              <a:schemeClr val="tx1"/>
            </a:solidFill>
          </a:endParaRPr>
        </a:p>
      </dgm:t>
    </dgm:pt>
    <dgm:pt modelId="{2C33DFD1-95C5-4584-969E-E45385D0F904}">
      <dgm:prSet phldrT="[Text]" custT="1"/>
      <dgm:spPr>
        <a:solidFill>
          <a:srgbClr val="FFC000"/>
        </a:solidFill>
      </dgm:spPr>
      <dgm:t>
        <a:bodyPr/>
        <a:lstStyle/>
        <a:p>
          <a:r>
            <a:rPr lang="en-AU" sz="2000" b="1" dirty="0" smtClean="0"/>
            <a:t>2. </a:t>
          </a:r>
          <a:r>
            <a:rPr lang="en-AU" sz="2000" b="1" dirty="0" err="1" smtClean="0"/>
            <a:t>Pemilihan</a:t>
          </a:r>
          <a:r>
            <a:rPr lang="en-AU" sz="2000" b="1" dirty="0" smtClean="0"/>
            <a:t> </a:t>
          </a:r>
          <a:r>
            <a:rPr lang="en-AU" sz="2000" b="1" dirty="0" err="1" smtClean="0"/>
            <a:t>Penyedia</a:t>
          </a:r>
          <a:endParaRPr lang="en-AU" sz="2000" b="1"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2573E05A-E80F-4695-919D-7DFE67A480AE}" type="parTrans" cxnId="{6CE26AE1-DDD0-4908-A20E-0A5A2197263E}">
      <dgm:prSet/>
      <dgm:spPr>
        <a:solidFill>
          <a:srgbClr val="ECE1CA"/>
        </a:solidFill>
      </dgm:spPr>
      <dgm:t>
        <a:bodyPr/>
        <a:lstStyle/>
        <a:p>
          <a:endParaRPr lang="en-AU">
            <a:solidFill>
              <a:schemeClr val="tx1"/>
            </a:solidFill>
          </a:endParaRPr>
        </a:p>
      </dgm:t>
    </dgm:pt>
    <dgm:pt modelId="{D16700EA-9A5C-4A63-B281-A7E804508571}" type="sibTrans" cxnId="{6CE26AE1-DDD0-4908-A20E-0A5A2197263E}">
      <dgm:prSet/>
      <dgm:spPr/>
      <dgm:t>
        <a:bodyPr/>
        <a:lstStyle/>
        <a:p>
          <a:endParaRPr lang="en-AU">
            <a:solidFill>
              <a:schemeClr val="tx1"/>
            </a:solidFill>
          </a:endParaRPr>
        </a:p>
      </dgm:t>
    </dgm:pt>
    <dgm:pt modelId="{E9A00446-3B84-4353-A068-AE2691BB9A0E}">
      <dgm:prSet phldrT="[Text]" custT="1"/>
      <dgm:spPr>
        <a:solidFill>
          <a:srgbClr val="FFC000"/>
        </a:solidFill>
      </dgm:spPr>
      <dgm:t>
        <a:bodyPr/>
        <a:lstStyle/>
        <a:p>
          <a:r>
            <a:rPr lang="id-ID" sz="2000" b="1" dirty="0" smtClean="0"/>
            <a:t>2</a:t>
          </a:r>
          <a:r>
            <a:rPr lang="en-AU" sz="2000" b="1" dirty="0" smtClean="0"/>
            <a:t>. </a:t>
          </a:r>
          <a:r>
            <a:rPr lang="en-AU" sz="2000" b="1" dirty="0" err="1" smtClean="0"/>
            <a:t>Manajemen</a:t>
          </a:r>
          <a:r>
            <a:rPr lang="en-AU" sz="2000" b="1" dirty="0" smtClean="0"/>
            <a:t> </a:t>
          </a:r>
          <a:r>
            <a:rPr lang="en-AU" sz="2000" b="1" dirty="0" err="1" smtClean="0"/>
            <a:t>Kontrak</a:t>
          </a:r>
          <a:endParaRPr lang="en-AU" sz="2000" b="1"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5C5A9FE2-3523-43E5-AF2C-EB1454A528C7}" type="parTrans" cxnId="{03EB7784-EEB9-4E92-B676-2DC17159E4DC}">
      <dgm:prSet/>
      <dgm:spPr>
        <a:solidFill>
          <a:srgbClr val="ECE1CA"/>
        </a:solidFill>
      </dgm:spPr>
      <dgm:t>
        <a:bodyPr/>
        <a:lstStyle/>
        <a:p>
          <a:endParaRPr lang="en-AU">
            <a:solidFill>
              <a:schemeClr val="tx1"/>
            </a:solidFill>
          </a:endParaRPr>
        </a:p>
      </dgm:t>
    </dgm:pt>
    <dgm:pt modelId="{7A2E9C62-FCF9-412B-BFB9-13C2D1C4C446}" type="sibTrans" cxnId="{03EB7784-EEB9-4E92-B676-2DC17159E4DC}">
      <dgm:prSet/>
      <dgm:spPr/>
      <dgm:t>
        <a:bodyPr/>
        <a:lstStyle/>
        <a:p>
          <a:endParaRPr lang="en-AU">
            <a:solidFill>
              <a:schemeClr val="tx1"/>
            </a:solidFill>
          </a:endParaRPr>
        </a:p>
      </dgm:t>
    </dgm:pt>
    <dgm:pt modelId="{C19CAC1F-20DC-4CAC-B3A1-9F8BE291C19B}">
      <dgm:prSet custT="1"/>
      <dgm:spPr>
        <a:solidFill>
          <a:srgbClr val="FFC000"/>
        </a:solidFill>
      </dgm:spPr>
      <dgm:t>
        <a:bodyPr/>
        <a:lstStyle/>
        <a:p>
          <a:r>
            <a:rPr lang="id-ID" sz="2000" b="1" dirty="0" smtClean="0"/>
            <a:t>2</a:t>
          </a:r>
          <a:r>
            <a:rPr lang="en-AU" sz="2000" b="1" dirty="0" smtClean="0"/>
            <a:t>. </a:t>
          </a:r>
          <a:r>
            <a:rPr lang="en-AU" sz="2000" b="1" dirty="0" err="1" smtClean="0"/>
            <a:t>Manajemen</a:t>
          </a:r>
          <a:r>
            <a:rPr lang="en-AU" sz="2000" b="1" dirty="0" smtClean="0"/>
            <a:t> </a:t>
          </a:r>
          <a:r>
            <a:rPr lang="en-AU" sz="2000" b="1" dirty="0" err="1" smtClean="0"/>
            <a:t>Informasi</a:t>
          </a:r>
          <a:r>
            <a:rPr lang="en-AU" sz="2000" b="1" dirty="0" smtClean="0"/>
            <a:t> </a:t>
          </a:r>
          <a:r>
            <a:rPr lang="en-AU" sz="2000" b="1" dirty="0" err="1" smtClean="0"/>
            <a:t>Aset</a:t>
          </a:r>
          <a:endParaRPr lang="en-US" sz="2000" dirty="0"/>
        </a:p>
      </dgm:t>
    </dgm:pt>
    <dgm:pt modelId="{43BA31FC-FB03-4264-AD60-336786A8403B}" type="parTrans" cxnId="{B5B11CB9-61CE-47EA-8E24-08376F66F52B}">
      <dgm:prSet/>
      <dgm:spPr>
        <a:solidFill>
          <a:srgbClr val="ECE1CA"/>
        </a:solidFill>
      </dgm:spPr>
      <dgm:t>
        <a:bodyPr/>
        <a:lstStyle/>
        <a:p>
          <a:endParaRPr lang="en-US"/>
        </a:p>
      </dgm:t>
    </dgm:pt>
    <dgm:pt modelId="{65F44084-23F2-4F42-9121-E11864EF2FF1}" type="sibTrans" cxnId="{B5B11CB9-61CE-47EA-8E24-08376F66F52B}">
      <dgm:prSet/>
      <dgm:spPr/>
      <dgm:t>
        <a:bodyPr/>
        <a:lstStyle/>
        <a:p>
          <a:endParaRPr lang="en-US"/>
        </a:p>
      </dgm:t>
    </dgm:pt>
    <dgm:pt modelId="{411E44C5-4786-4A4D-83D2-489CF8B5729D}">
      <dgm:prSet custT="1"/>
      <dgm:spPr>
        <a:solidFill>
          <a:srgbClr val="FFC000"/>
        </a:solidFill>
      </dgm:spPr>
      <dgm:t>
        <a:bodyPr/>
        <a:lstStyle/>
        <a:p>
          <a:r>
            <a:rPr lang="en-US" sz="2000" b="1" dirty="0" smtClean="0"/>
            <a:t>2. </a:t>
          </a:r>
          <a:r>
            <a:rPr lang="en-AU" sz="2000" b="1" smtClean="0"/>
            <a:t>Perencanaan</a:t>
          </a:r>
          <a:r>
            <a:rPr lang="en-AU" sz="2000" b="1" dirty="0" smtClean="0"/>
            <a:t> </a:t>
          </a:r>
          <a:r>
            <a:rPr lang="en-AU" sz="2000" b="1" dirty="0" err="1" smtClean="0"/>
            <a:t>Pengadaan</a:t>
          </a:r>
          <a:endParaRPr lang="en-US" sz="2000" b="1"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FD9544B1-4FBD-430C-88F9-3AEF74EC0158}" type="parTrans" cxnId="{9A5F3F37-9FE3-491F-95BD-7CF036E34EFA}">
      <dgm:prSet/>
      <dgm:spPr>
        <a:solidFill>
          <a:srgbClr val="ECE1CA"/>
        </a:solidFill>
      </dgm:spPr>
      <dgm:t>
        <a:bodyPr/>
        <a:lstStyle/>
        <a:p>
          <a:endParaRPr lang="en-US"/>
        </a:p>
      </dgm:t>
    </dgm:pt>
    <dgm:pt modelId="{1C4BFBA1-FA80-4D2F-AED3-BB3718E17C73}" type="sibTrans" cxnId="{9A5F3F37-9FE3-491F-95BD-7CF036E34EFA}">
      <dgm:prSet/>
      <dgm:spPr/>
      <dgm:t>
        <a:bodyPr/>
        <a:lstStyle/>
        <a:p>
          <a:endParaRPr lang="en-US"/>
        </a:p>
      </dgm:t>
    </dgm:pt>
    <dgm:pt modelId="{421F25C7-DB67-4786-A7B3-C5CCB607BA0E}">
      <dgm:prSet custT="1"/>
      <dgm:spPr>
        <a:solidFill>
          <a:srgbClr val="FFC000"/>
        </a:solidFill>
      </dgm:spPr>
      <dgm:t>
        <a:bodyPr/>
        <a:lstStyle/>
        <a:p>
          <a:r>
            <a:rPr lang="id-ID" sz="2000" b="1" dirty="0" smtClean="0"/>
            <a:t>3</a:t>
          </a:r>
          <a:r>
            <a:rPr lang="en-US" sz="2000" b="1" dirty="0" smtClean="0"/>
            <a:t>. </a:t>
          </a:r>
          <a:r>
            <a:rPr lang="en-US" sz="2000" b="1" dirty="0" err="1" smtClean="0"/>
            <a:t>Pengembangan</a:t>
          </a:r>
          <a:r>
            <a:rPr lang="en-US" sz="2000" b="1" dirty="0" smtClean="0"/>
            <a:t> </a:t>
          </a:r>
          <a:r>
            <a:rPr lang="en-US" sz="2000" b="1" dirty="0" err="1" smtClean="0"/>
            <a:t>profesi</a:t>
          </a:r>
          <a:endParaRPr lang="en-US" sz="2000" b="1"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4C728C63-7139-43E5-848E-C6AEDAB07496}" type="parTrans" cxnId="{5430E186-04E7-4C65-8BFD-349C7C15E011}">
      <dgm:prSet/>
      <dgm:spPr>
        <a:solidFill>
          <a:srgbClr val="ECE1CA"/>
        </a:solidFill>
      </dgm:spPr>
      <dgm:t>
        <a:bodyPr/>
        <a:lstStyle/>
        <a:p>
          <a:endParaRPr lang="en-US"/>
        </a:p>
      </dgm:t>
    </dgm:pt>
    <dgm:pt modelId="{E2A00FFB-1DF1-400B-86D4-810484AB8231}" type="sibTrans" cxnId="{5430E186-04E7-4C65-8BFD-349C7C15E011}">
      <dgm:prSet/>
      <dgm:spPr/>
      <dgm:t>
        <a:bodyPr/>
        <a:lstStyle/>
        <a:p>
          <a:endParaRPr lang="en-US"/>
        </a:p>
      </dgm:t>
    </dgm:pt>
    <dgm:pt modelId="{F8AF4D51-3A76-41D3-83D8-A6280DF70B58}">
      <dgm:prSet custT="1"/>
      <dgm:spPr>
        <a:solidFill>
          <a:srgbClr val="D2B4A6"/>
        </a:solidFill>
      </dgm:spPr>
      <dgm:t>
        <a:bodyPr/>
        <a:lstStyle/>
        <a:p>
          <a:r>
            <a:rPr lang="id-ID" sz="2000" b="1" dirty="0" smtClean="0"/>
            <a:t>4</a:t>
          </a:r>
          <a:r>
            <a:rPr lang="en-US" sz="2000" b="1" dirty="0" smtClean="0"/>
            <a:t>. </a:t>
          </a:r>
          <a:r>
            <a:rPr lang="en-US" sz="2000" b="1" dirty="0" err="1" smtClean="0"/>
            <a:t>Kegiatan</a:t>
          </a:r>
          <a:r>
            <a:rPr lang="en-US" sz="2000" b="1" dirty="0" smtClean="0"/>
            <a:t> </a:t>
          </a:r>
          <a:r>
            <a:rPr lang="en-US" sz="2000" b="1" dirty="0" err="1" smtClean="0"/>
            <a:t>penunjang</a:t>
          </a:r>
          <a:endParaRPr lang="en-US" sz="2000" b="1"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D4192870-2CC0-4F43-B0B2-E71A6489B1CD}" type="parTrans" cxnId="{2BEB2123-BEE0-4B4A-AD65-157CDCB96988}">
      <dgm:prSet/>
      <dgm:spPr>
        <a:solidFill>
          <a:srgbClr val="ECE1CA"/>
        </a:solidFill>
      </dgm:spPr>
      <dgm:t>
        <a:bodyPr/>
        <a:lstStyle/>
        <a:p>
          <a:endParaRPr lang="en-US"/>
        </a:p>
      </dgm:t>
    </dgm:pt>
    <dgm:pt modelId="{F6A9D12C-D458-4EB0-BC1D-AD9E3742810F}" type="sibTrans" cxnId="{2BEB2123-BEE0-4B4A-AD65-157CDCB96988}">
      <dgm:prSet/>
      <dgm:spPr/>
      <dgm:t>
        <a:bodyPr/>
        <a:lstStyle/>
        <a:p>
          <a:endParaRPr lang="en-US"/>
        </a:p>
      </dgm:t>
    </dgm:pt>
    <dgm:pt modelId="{487EA16C-E446-4ED9-BFD7-081B90570F08}" type="pres">
      <dgm:prSet presAssocID="{318178AC-D45E-47E7-98DD-B71400C76810}" presName="cycle" presStyleCnt="0">
        <dgm:presLayoutVars>
          <dgm:chMax val="1"/>
          <dgm:dir/>
          <dgm:animLvl val="ctr"/>
          <dgm:resizeHandles val="exact"/>
        </dgm:presLayoutVars>
      </dgm:prSet>
      <dgm:spPr/>
      <dgm:t>
        <a:bodyPr/>
        <a:lstStyle/>
        <a:p>
          <a:endParaRPr lang="en-AU"/>
        </a:p>
      </dgm:t>
    </dgm:pt>
    <dgm:pt modelId="{62F065A2-1B57-49A4-A0B3-9EE110C28B53}" type="pres">
      <dgm:prSet presAssocID="{047B3541-CC69-4884-B8CB-D3D7E269BF70}" presName="centerShape" presStyleLbl="node0" presStyleIdx="0" presStyleCnt="1" custScaleX="154483" custScaleY="105701"/>
      <dgm:spPr/>
      <dgm:t>
        <a:bodyPr/>
        <a:lstStyle/>
        <a:p>
          <a:endParaRPr lang="en-AU"/>
        </a:p>
      </dgm:t>
    </dgm:pt>
    <dgm:pt modelId="{1B7DC7AC-6CF2-4D4E-83F1-AB0C12E5723A}" type="pres">
      <dgm:prSet presAssocID="{DD78BC6A-638D-452D-832F-C31513200E68}" presName="parTrans" presStyleLbl="bgSibTrans2D1" presStyleIdx="0" presStyleCnt="7"/>
      <dgm:spPr/>
      <dgm:t>
        <a:bodyPr/>
        <a:lstStyle/>
        <a:p>
          <a:endParaRPr lang="en-AU"/>
        </a:p>
      </dgm:t>
    </dgm:pt>
    <dgm:pt modelId="{9D4C9698-DB98-4658-84EA-E5A6B4CD63E5}" type="pres">
      <dgm:prSet presAssocID="{82F90564-709B-4E47-9714-C41A02CF093B}" presName="node" presStyleLbl="node1" presStyleIdx="0" presStyleCnt="7" custScaleX="114514" custScaleY="100020" custRadScaleRad="108812" custRadScaleInc="-223">
        <dgm:presLayoutVars>
          <dgm:bulletEnabled val="1"/>
        </dgm:presLayoutVars>
      </dgm:prSet>
      <dgm:spPr/>
      <dgm:t>
        <a:bodyPr/>
        <a:lstStyle/>
        <a:p>
          <a:endParaRPr lang="en-AU"/>
        </a:p>
      </dgm:t>
    </dgm:pt>
    <dgm:pt modelId="{5DD1DD41-6741-4E08-9EBB-D85910E06649}" type="pres">
      <dgm:prSet presAssocID="{FD9544B1-4FBD-430C-88F9-3AEF74EC0158}" presName="parTrans" presStyleLbl="bgSibTrans2D1" presStyleIdx="1" presStyleCnt="7"/>
      <dgm:spPr/>
      <dgm:t>
        <a:bodyPr/>
        <a:lstStyle/>
        <a:p>
          <a:endParaRPr lang="en-US"/>
        </a:p>
      </dgm:t>
    </dgm:pt>
    <dgm:pt modelId="{2A266558-B812-4262-A07B-3B82344F8547}" type="pres">
      <dgm:prSet presAssocID="{411E44C5-4786-4A4D-83D2-489CF8B5729D}" presName="node" presStyleLbl="node1" presStyleIdx="1" presStyleCnt="7" custScaleX="128312" custRadScaleRad="115388" custRadScaleInc="-16858">
        <dgm:presLayoutVars>
          <dgm:bulletEnabled val="1"/>
        </dgm:presLayoutVars>
      </dgm:prSet>
      <dgm:spPr/>
      <dgm:t>
        <a:bodyPr/>
        <a:lstStyle/>
        <a:p>
          <a:endParaRPr lang="en-US"/>
        </a:p>
      </dgm:t>
    </dgm:pt>
    <dgm:pt modelId="{3D31BCD8-1F42-4D38-A199-AA1A50908425}" type="pres">
      <dgm:prSet presAssocID="{2573E05A-E80F-4695-919D-7DFE67A480AE}" presName="parTrans" presStyleLbl="bgSibTrans2D1" presStyleIdx="2" presStyleCnt="7"/>
      <dgm:spPr/>
      <dgm:t>
        <a:bodyPr/>
        <a:lstStyle/>
        <a:p>
          <a:endParaRPr lang="en-AU"/>
        </a:p>
      </dgm:t>
    </dgm:pt>
    <dgm:pt modelId="{A07F948D-48F8-4B28-B703-22F171689F16}" type="pres">
      <dgm:prSet presAssocID="{2C33DFD1-95C5-4584-969E-E45385D0F904}" presName="node" presStyleLbl="node1" presStyleIdx="2" presStyleCnt="7" custScaleX="121571" custScaleY="100586" custRadScaleRad="101730" custRadScaleInc="-6403">
        <dgm:presLayoutVars>
          <dgm:bulletEnabled val="1"/>
        </dgm:presLayoutVars>
      </dgm:prSet>
      <dgm:spPr/>
      <dgm:t>
        <a:bodyPr/>
        <a:lstStyle/>
        <a:p>
          <a:endParaRPr lang="en-AU"/>
        </a:p>
      </dgm:t>
    </dgm:pt>
    <dgm:pt modelId="{F945700C-6DB0-45ED-930F-174936813B24}" type="pres">
      <dgm:prSet presAssocID="{5C5A9FE2-3523-43E5-AF2C-EB1454A528C7}" presName="parTrans" presStyleLbl="bgSibTrans2D1" presStyleIdx="3" presStyleCnt="7" custLinFactNeighborX="504" custLinFactNeighborY="8848"/>
      <dgm:spPr/>
      <dgm:t>
        <a:bodyPr/>
        <a:lstStyle/>
        <a:p>
          <a:endParaRPr lang="en-AU"/>
        </a:p>
      </dgm:t>
    </dgm:pt>
    <dgm:pt modelId="{5F895560-719E-47D2-88AF-44D192050E87}" type="pres">
      <dgm:prSet presAssocID="{E9A00446-3B84-4353-A068-AE2691BB9A0E}" presName="node" presStyleLbl="node1" presStyleIdx="3" presStyleCnt="7" custScaleX="131237" custScaleY="104916" custRadScaleRad="110580" custRadScaleInc="6259">
        <dgm:presLayoutVars>
          <dgm:bulletEnabled val="1"/>
        </dgm:presLayoutVars>
      </dgm:prSet>
      <dgm:spPr/>
      <dgm:t>
        <a:bodyPr/>
        <a:lstStyle/>
        <a:p>
          <a:endParaRPr lang="en-AU"/>
        </a:p>
      </dgm:t>
    </dgm:pt>
    <dgm:pt modelId="{BFCAF14B-DE7F-46E6-BB55-4463451413B6}" type="pres">
      <dgm:prSet presAssocID="{43BA31FC-FB03-4264-AD60-336786A8403B}" presName="parTrans" presStyleLbl="bgSibTrans2D1" presStyleIdx="4" presStyleCnt="7"/>
      <dgm:spPr/>
      <dgm:t>
        <a:bodyPr/>
        <a:lstStyle/>
        <a:p>
          <a:endParaRPr lang="en-US"/>
        </a:p>
      </dgm:t>
    </dgm:pt>
    <dgm:pt modelId="{741451C5-8437-49CC-A1E2-78CC0C3F79A7}" type="pres">
      <dgm:prSet presAssocID="{C19CAC1F-20DC-4CAC-B3A1-9F8BE291C19B}" presName="node" presStyleLbl="node1" presStyleIdx="4" presStyleCnt="7" custScaleX="126893" custRadScaleRad="107100" custRadScaleInc="17079">
        <dgm:presLayoutVars>
          <dgm:bulletEnabled val="1"/>
        </dgm:presLayoutVars>
      </dgm:prSet>
      <dgm:spPr/>
      <dgm:t>
        <a:bodyPr/>
        <a:lstStyle/>
        <a:p>
          <a:endParaRPr lang="en-US"/>
        </a:p>
      </dgm:t>
    </dgm:pt>
    <dgm:pt modelId="{9C2FBF7D-1B22-452D-AE48-016E7FB589E0}" type="pres">
      <dgm:prSet presAssocID="{4C728C63-7139-43E5-848E-C6AEDAB07496}" presName="parTrans" presStyleLbl="bgSibTrans2D1" presStyleIdx="5" presStyleCnt="7"/>
      <dgm:spPr/>
      <dgm:t>
        <a:bodyPr/>
        <a:lstStyle/>
        <a:p>
          <a:endParaRPr lang="en-US"/>
        </a:p>
      </dgm:t>
    </dgm:pt>
    <dgm:pt modelId="{81E0906F-582A-414B-A365-6C420FC03209}" type="pres">
      <dgm:prSet presAssocID="{421F25C7-DB67-4786-A7B3-C5CCB607BA0E}" presName="node" presStyleLbl="node1" presStyleIdx="5" presStyleCnt="7" custScaleX="159109" custScaleY="85285" custRadScaleRad="109338" custRadScaleInc="7620">
        <dgm:presLayoutVars>
          <dgm:bulletEnabled val="1"/>
        </dgm:presLayoutVars>
      </dgm:prSet>
      <dgm:spPr/>
      <dgm:t>
        <a:bodyPr/>
        <a:lstStyle/>
        <a:p>
          <a:endParaRPr lang="en-US"/>
        </a:p>
      </dgm:t>
    </dgm:pt>
    <dgm:pt modelId="{C4C5BCC4-32F9-479D-8873-D9E31707A337}" type="pres">
      <dgm:prSet presAssocID="{D4192870-2CC0-4F43-B0B2-E71A6489B1CD}" presName="parTrans" presStyleLbl="bgSibTrans2D1" presStyleIdx="6" presStyleCnt="7"/>
      <dgm:spPr/>
      <dgm:t>
        <a:bodyPr/>
        <a:lstStyle/>
        <a:p>
          <a:endParaRPr lang="en-US"/>
        </a:p>
      </dgm:t>
    </dgm:pt>
    <dgm:pt modelId="{BCEB1448-1C90-4500-B7BB-598F6DFD89DC}" type="pres">
      <dgm:prSet presAssocID="{F8AF4D51-3A76-41D3-83D8-A6280DF70B58}" presName="node" presStyleLbl="node1" presStyleIdx="6" presStyleCnt="7" custScaleX="135354">
        <dgm:presLayoutVars>
          <dgm:bulletEnabled val="1"/>
        </dgm:presLayoutVars>
      </dgm:prSet>
      <dgm:spPr/>
      <dgm:t>
        <a:bodyPr/>
        <a:lstStyle/>
        <a:p>
          <a:endParaRPr lang="en-US"/>
        </a:p>
      </dgm:t>
    </dgm:pt>
  </dgm:ptLst>
  <dgm:cxnLst>
    <dgm:cxn modelId="{409836A9-E86D-43DB-B9EE-6927CE324D3F}" type="presOf" srcId="{318178AC-D45E-47E7-98DD-B71400C76810}" destId="{487EA16C-E446-4ED9-BFD7-081B90570F08}" srcOrd="0" destOrd="0" presId="urn:microsoft.com/office/officeart/2005/8/layout/radial4"/>
    <dgm:cxn modelId="{EF298CBC-EFE6-4C1E-91DC-C3F57D2D29AA}" type="presOf" srcId="{DD78BC6A-638D-452D-832F-C31513200E68}" destId="{1B7DC7AC-6CF2-4D4E-83F1-AB0C12E5723A}" srcOrd="0" destOrd="0" presId="urn:microsoft.com/office/officeart/2005/8/layout/radial4"/>
    <dgm:cxn modelId="{B51DF84E-7FD8-4300-946E-9F61392CBCDA}" type="presOf" srcId="{D4192870-2CC0-4F43-B0B2-E71A6489B1CD}" destId="{C4C5BCC4-32F9-479D-8873-D9E31707A337}" srcOrd="0" destOrd="0" presId="urn:microsoft.com/office/officeart/2005/8/layout/radial4"/>
    <dgm:cxn modelId="{79797F37-3CBF-46C0-B95D-46174AFEA5B0}" type="presOf" srcId="{FD9544B1-4FBD-430C-88F9-3AEF74EC0158}" destId="{5DD1DD41-6741-4E08-9EBB-D85910E06649}" srcOrd="0" destOrd="0" presId="urn:microsoft.com/office/officeart/2005/8/layout/radial4"/>
    <dgm:cxn modelId="{C3262021-86C4-44B9-A46F-F2A779188E4E}" type="presOf" srcId="{5C5A9FE2-3523-43E5-AF2C-EB1454A528C7}" destId="{F945700C-6DB0-45ED-930F-174936813B24}" srcOrd="0" destOrd="0" presId="urn:microsoft.com/office/officeart/2005/8/layout/radial4"/>
    <dgm:cxn modelId="{C64A329D-C099-4205-926C-B27304BFF0F4}" type="presOf" srcId="{C19CAC1F-20DC-4CAC-B3A1-9F8BE291C19B}" destId="{741451C5-8437-49CC-A1E2-78CC0C3F79A7}" srcOrd="0" destOrd="0" presId="urn:microsoft.com/office/officeart/2005/8/layout/radial4"/>
    <dgm:cxn modelId="{6CE26AE1-DDD0-4908-A20E-0A5A2197263E}" srcId="{047B3541-CC69-4884-B8CB-D3D7E269BF70}" destId="{2C33DFD1-95C5-4584-969E-E45385D0F904}" srcOrd="2" destOrd="0" parTransId="{2573E05A-E80F-4695-919D-7DFE67A480AE}" sibTransId="{D16700EA-9A5C-4A63-B281-A7E804508571}"/>
    <dgm:cxn modelId="{03EB7784-EEB9-4E92-B676-2DC17159E4DC}" srcId="{047B3541-CC69-4884-B8CB-D3D7E269BF70}" destId="{E9A00446-3B84-4353-A068-AE2691BB9A0E}" srcOrd="3" destOrd="0" parTransId="{5C5A9FE2-3523-43E5-AF2C-EB1454A528C7}" sibTransId="{7A2E9C62-FCF9-412B-BFB9-13C2D1C4C446}"/>
    <dgm:cxn modelId="{A2CCCF96-3089-4255-AB25-2CBD607328BB}" type="presOf" srcId="{4C728C63-7139-43E5-848E-C6AEDAB07496}" destId="{9C2FBF7D-1B22-452D-AE48-016E7FB589E0}" srcOrd="0" destOrd="0" presId="urn:microsoft.com/office/officeart/2005/8/layout/radial4"/>
    <dgm:cxn modelId="{5430E186-04E7-4C65-8BFD-349C7C15E011}" srcId="{047B3541-CC69-4884-B8CB-D3D7E269BF70}" destId="{421F25C7-DB67-4786-A7B3-C5CCB607BA0E}" srcOrd="5" destOrd="0" parTransId="{4C728C63-7139-43E5-848E-C6AEDAB07496}" sibTransId="{E2A00FFB-1DF1-400B-86D4-810484AB8231}"/>
    <dgm:cxn modelId="{9A5F3F37-9FE3-491F-95BD-7CF036E34EFA}" srcId="{047B3541-CC69-4884-B8CB-D3D7E269BF70}" destId="{411E44C5-4786-4A4D-83D2-489CF8B5729D}" srcOrd="1" destOrd="0" parTransId="{FD9544B1-4FBD-430C-88F9-3AEF74EC0158}" sibTransId="{1C4BFBA1-FA80-4D2F-AED3-BB3718E17C73}"/>
    <dgm:cxn modelId="{EEF3EB18-0B9F-457B-85BD-D886F1A576A6}" type="presOf" srcId="{411E44C5-4786-4A4D-83D2-489CF8B5729D}" destId="{2A266558-B812-4262-A07B-3B82344F8547}" srcOrd="0" destOrd="0" presId="urn:microsoft.com/office/officeart/2005/8/layout/radial4"/>
    <dgm:cxn modelId="{14E3DABC-C6AA-4DF7-9807-A225C008724C}" type="presOf" srcId="{2573E05A-E80F-4695-919D-7DFE67A480AE}" destId="{3D31BCD8-1F42-4D38-A199-AA1A50908425}" srcOrd="0" destOrd="0" presId="urn:microsoft.com/office/officeart/2005/8/layout/radial4"/>
    <dgm:cxn modelId="{3CD48A06-0F88-420E-A160-040F1D8614B9}" type="presOf" srcId="{047B3541-CC69-4884-B8CB-D3D7E269BF70}" destId="{62F065A2-1B57-49A4-A0B3-9EE110C28B53}" srcOrd="0" destOrd="0" presId="urn:microsoft.com/office/officeart/2005/8/layout/radial4"/>
    <dgm:cxn modelId="{EF3E4065-07A2-422A-9737-1640B265E9C7}" type="presOf" srcId="{421F25C7-DB67-4786-A7B3-C5CCB607BA0E}" destId="{81E0906F-582A-414B-A365-6C420FC03209}" srcOrd="0" destOrd="0" presId="urn:microsoft.com/office/officeart/2005/8/layout/radial4"/>
    <dgm:cxn modelId="{B98263A9-9632-49F5-8835-824453232F6E}" type="presOf" srcId="{2C33DFD1-95C5-4584-969E-E45385D0F904}" destId="{A07F948D-48F8-4B28-B703-22F171689F16}" srcOrd="0" destOrd="0" presId="urn:microsoft.com/office/officeart/2005/8/layout/radial4"/>
    <dgm:cxn modelId="{BECB01FE-CDC8-462D-AD3E-E6DA83138605}" type="presOf" srcId="{43BA31FC-FB03-4264-AD60-336786A8403B}" destId="{BFCAF14B-DE7F-46E6-BB55-4463451413B6}" srcOrd="0" destOrd="0" presId="urn:microsoft.com/office/officeart/2005/8/layout/radial4"/>
    <dgm:cxn modelId="{5FBF106A-D33D-4FC6-BC71-7A49BB95938F}" srcId="{047B3541-CC69-4884-B8CB-D3D7E269BF70}" destId="{82F90564-709B-4E47-9714-C41A02CF093B}" srcOrd="0" destOrd="0" parTransId="{DD78BC6A-638D-452D-832F-C31513200E68}" sibTransId="{EE5C4B6C-72C1-4C5E-8BA3-1D6EA9E25390}"/>
    <dgm:cxn modelId="{B5B11CB9-61CE-47EA-8E24-08376F66F52B}" srcId="{047B3541-CC69-4884-B8CB-D3D7E269BF70}" destId="{C19CAC1F-20DC-4CAC-B3A1-9F8BE291C19B}" srcOrd="4" destOrd="0" parTransId="{43BA31FC-FB03-4264-AD60-336786A8403B}" sibTransId="{65F44084-23F2-4F42-9121-E11864EF2FF1}"/>
    <dgm:cxn modelId="{2BEB2123-BEE0-4B4A-AD65-157CDCB96988}" srcId="{047B3541-CC69-4884-B8CB-D3D7E269BF70}" destId="{F8AF4D51-3A76-41D3-83D8-A6280DF70B58}" srcOrd="6" destOrd="0" parTransId="{D4192870-2CC0-4F43-B0B2-E71A6489B1CD}" sibTransId="{F6A9D12C-D458-4EB0-BC1D-AD9E3742810F}"/>
    <dgm:cxn modelId="{644AD5E7-0389-4664-9FB3-019EF89C6F48}" type="presOf" srcId="{82F90564-709B-4E47-9714-C41A02CF093B}" destId="{9D4C9698-DB98-4658-84EA-E5A6B4CD63E5}" srcOrd="0" destOrd="0" presId="urn:microsoft.com/office/officeart/2005/8/layout/radial4"/>
    <dgm:cxn modelId="{5DDD1E49-E68B-4BD9-8B87-0397BF94541B}" srcId="{318178AC-D45E-47E7-98DD-B71400C76810}" destId="{047B3541-CC69-4884-B8CB-D3D7E269BF70}" srcOrd="0" destOrd="0" parTransId="{C3C01F4C-5BA0-4FC3-9372-375945EBB865}" sibTransId="{16D94F7E-6E32-43F8-B57F-664858454BCC}"/>
    <dgm:cxn modelId="{F0E11D71-9460-4327-93ED-9ADCF3F6E2A9}" type="presOf" srcId="{F8AF4D51-3A76-41D3-83D8-A6280DF70B58}" destId="{BCEB1448-1C90-4500-B7BB-598F6DFD89DC}" srcOrd="0" destOrd="0" presId="urn:microsoft.com/office/officeart/2005/8/layout/radial4"/>
    <dgm:cxn modelId="{BE83E00B-3802-4D63-8728-0D101588B646}" type="presOf" srcId="{E9A00446-3B84-4353-A068-AE2691BB9A0E}" destId="{5F895560-719E-47D2-88AF-44D192050E87}" srcOrd="0" destOrd="0" presId="urn:microsoft.com/office/officeart/2005/8/layout/radial4"/>
    <dgm:cxn modelId="{6047DF3F-7B78-4F6B-9A80-A074C047753B}" type="presParOf" srcId="{487EA16C-E446-4ED9-BFD7-081B90570F08}" destId="{62F065A2-1B57-49A4-A0B3-9EE110C28B53}" srcOrd="0" destOrd="0" presId="urn:microsoft.com/office/officeart/2005/8/layout/radial4"/>
    <dgm:cxn modelId="{8DF7AEE4-43A9-4A72-9430-72C273F9F947}" type="presParOf" srcId="{487EA16C-E446-4ED9-BFD7-081B90570F08}" destId="{1B7DC7AC-6CF2-4D4E-83F1-AB0C12E5723A}" srcOrd="1" destOrd="0" presId="urn:microsoft.com/office/officeart/2005/8/layout/radial4"/>
    <dgm:cxn modelId="{7267F123-C8B4-4B58-85F2-DC7AF616816A}" type="presParOf" srcId="{487EA16C-E446-4ED9-BFD7-081B90570F08}" destId="{9D4C9698-DB98-4658-84EA-E5A6B4CD63E5}" srcOrd="2" destOrd="0" presId="urn:microsoft.com/office/officeart/2005/8/layout/radial4"/>
    <dgm:cxn modelId="{E7484B30-178A-496A-9758-A8AE652B6D51}" type="presParOf" srcId="{487EA16C-E446-4ED9-BFD7-081B90570F08}" destId="{5DD1DD41-6741-4E08-9EBB-D85910E06649}" srcOrd="3" destOrd="0" presId="urn:microsoft.com/office/officeart/2005/8/layout/radial4"/>
    <dgm:cxn modelId="{66C3E865-3342-4896-BDD9-F847373457F4}" type="presParOf" srcId="{487EA16C-E446-4ED9-BFD7-081B90570F08}" destId="{2A266558-B812-4262-A07B-3B82344F8547}" srcOrd="4" destOrd="0" presId="urn:microsoft.com/office/officeart/2005/8/layout/radial4"/>
    <dgm:cxn modelId="{697F84AD-7E57-4763-A9BF-3490CA57070E}" type="presParOf" srcId="{487EA16C-E446-4ED9-BFD7-081B90570F08}" destId="{3D31BCD8-1F42-4D38-A199-AA1A50908425}" srcOrd="5" destOrd="0" presId="urn:microsoft.com/office/officeart/2005/8/layout/radial4"/>
    <dgm:cxn modelId="{5CA2353A-98DB-4CEC-BAAD-96C021EC88D0}" type="presParOf" srcId="{487EA16C-E446-4ED9-BFD7-081B90570F08}" destId="{A07F948D-48F8-4B28-B703-22F171689F16}" srcOrd="6" destOrd="0" presId="urn:microsoft.com/office/officeart/2005/8/layout/radial4"/>
    <dgm:cxn modelId="{8DCDEBD3-D9F6-4B4B-8D85-E636A4FA7AD5}" type="presParOf" srcId="{487EA16C-E446-4ED9-BFD7-081B90570F08}" destId="{F945700C-6DB0-45ED-930F-174936813B24}" srcOrd="7" destOrd="0" presId="urn:microsoft.com/office/officeart/2005/8/layout/radial4"/>
    <dgm:cxn modelId="{18EC3D55-5B58-495D-B873-E16C5F275618}" type="presParOf" srcId="{487EA16C-E446-4ED9-BFD7-081B90570F08}" destId="{5F895560-719E-47D2-88AF-44D192050E87}" srcOrd="8" destOrd="0" presId="urn:microsoft.com/office/officeart/2005/8/layout/radial4"/>
    <dgm:cxn modelId="{E0185882-F884-4DFB-A596-D448DFF6445C}" type="presParOf" srcId="{487EA16C-E446-4ED9-BFD7-081B90570F08}" destId="{BFCAF14B-DE7F-46E6-BB55-4463451413B6}" srcOrd="9" destOrd="0" presId="urn:microsoft.com/office/officeart/2005/8/layout/radial4"/>
    <dgm:cxn modelId="{C6F161CC-E3AE-4757-A3C5-1211964927C6}" type="presParOf" srcId="{487EA16C-E446-4ED9-BFD7-081B90570F08}" destId="{741451C5-8437-49CC-A1E2-78CC0C3F79A7}" srcOrd="10" destOrd="0" presId="urn:microsoft.com/office/officeart/2005/8/layout/radial4"/>
    <dgm:cxn modelId="{A4113856-21E6-49C2-8B84-153A47112398}" type="presParOf" srcId="{487EA16C-E446-4ED9-BFD7-081B90570F08}" destId="{9C2FBF7D-1B22-452D-AE48-016E7FB589E0}" srcOrd="11" destOrd="0" presId="urn:microsoft.com/office/officeart/2005/8/layout/radial4"/>
    <dgm:cxn modelId="{4B599A23-F084-48BE-B191-31FCD7DC008E}" type="presParOf" srcId="{487EA16C-E446-4ED9-BFD7-081B90570F08}" destId="{81E0906F-582A-414B-A365-6C420FC03209}" srcOrd="12" destOrd="0" presId="urn:microsoft.com/office/officeart/2005/8/layout/radial4"/>
    <dgm:cxn modelId="{EE0C279A-3C05-4782-8847-3FFCFD357105}" type="presParOf" srcId="{487EA16C-E446-4ED9-BFD7-081B90570F08}" destId="{C4C5BCC4-32F9-479D-8873-D9E31707A337}" srcOrd="13" destOrd="0" presId="urn:microsoft.com/office/officeart/2005/8/layout/radial4"/>
    <dgm:cxn modelId="{87D62518-3C4A-4373-A07F-2D6782F9E515}" type="presParOf" srcId="{487EA16C-E446-4ED9-BFD7-081B90570F08}" destId="{BCEB1448-1C90-4500-B7BB-598F6DFD89DC}" srcOrd="1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BAB7BC-B05F-48D3-9242-989F1DC14C8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id-ID"/>
        </a:p>
      </dgm:t>
    </dgm:pt>
    <dgm:pt modelId="{991E2E37-3BCA-43D9-BA8E-46B6E73F99EF}">
      <dgm:prSet phldrT="[Text]" custT="1"/>
      <dgm:spPr/>
      <dgm:t>
        <a:bodyPr/>
        <a:lstStyle/>
        <a:p>
          <a:r>
            <a:rPr lang="en-US" sz="3200" b="1" dirty="0" err="1" smtClean="0">
              <a:solidFill>
                <a:srgbClr val="FFFF00"/>
              </a:solidFill>
              <a:effectLst>
                <a:outerShdw blurRad="38100" dist="38100" dir="2700000" algn="tl">
                  <a:srgbClr val="000000">
                    <a:alpha val="43137"/>
                  </a:srgbClr>
                </a:outerShdw>
              </a:effectLst>
              <a:latin typeface="Arial" pitchFamily="34" charset="0"/>
              <a:cs typeface="Arial" pitchFamily="34" charset="0"/>
            </a:rPr>
            <a:t>Oktober</a:t>
          </a:r>
          <a:r>
            <a:rPr lang="en-US" sz="32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endParaRPr lang="id-ID" sz="32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dgm:t>
    </dgm:pt>
    <dgm:pt modelId="{5F07E37F-E8B8-4F17-96C5-0105050A0956}" type="parTrans" cxnId="{B251040A-9A49-42FE-B424-D81FD641F30C}">
      <dgm:prSet/>
      <dgm:spPr/>
      <dgm:t>
        <a:bodyPr/>
        <a:lstStyle/>
        <a:p>
          <a:endParaRPr lang="id-ID" sz="3200">
            <a:latin typeface="Arial" pitchFamily="34" charset="0"/>
            <a:cs typeface="Arial" pitchFamily="34" charset="0"/>
          </a:endParaRPr>
        </a:p>
      </dgm:t>
    </dgm:pt>
    <dgm:pt modelId="{D32603D9-4613-47B9-8831-71F6B6BC651C}" type="sibTrans" cxnId="{B251040A-9A49-42FE-B424-D81FD641F30C}">
      <dgm:prSet/>
      <dgm:spPr/>
      <dgm:t>
        <a:bodyPr/>
        <a:lstStyle/>
        <a:p>
          <a:endParaRPr lang="id-ID" sz="3200">
            <a:latin typeface="Arial" pitchFamily="34" charset="0"/>
            <a:cs typeface="Arial" pitchFamily="34" charset="0"/>
          </a:endParaRPr>
        </a:p>
      </dgm:t>
    </dgm:pt>
    <dgm:pt modelId="{5A0562E6-7C5C-4A0B-8041-3BE60BCF9B09}">
      <dgm:prSet phldrT="[Text]" custT="1"/>
      <dgm:spPr/>
      <dgm:t>
        <a:bodyPr/>
        <a:lstStyle/>
        <a:p>
          <a:pPr algn="ctr"/>
          <a:r>
            <a:rPr lang="id-ID" sz="3200" b="1" dirty="0" smtClean="0">
              <a:effectLst/>
              <a:latin typeface="Arial" pitchFamily="34" charset="0"/>
              <a:cs typeface="Arial" pitchFamily="34" charset="0"/>
            </a:rPr>
            <a:t>Kenaikan Pangkat April</a:t>
          </a:r>
          <a:endParaRPr lang="id-ID" sz="3200" b="1" dirty="0">
            <a:effectLst/>
            <a:latin typeface="Arial" pitchFamily="34" charset="0"/>
            <a:cs typeface="Arial" pitchFamily="34" charset="0"/>
          </a:endParaRPr>
        </a:p>
      </dgm:t>
    </dgm:pt>
    <dgm:pt modelId="{2719B2D4-5AF9-4074-B125-64CFA2C24640}" type="parTrans" cxnId="{5CC2C72E-88CA-41E9-8B0A-8C96A406FFDF}">
      <dgm:prSet/>
      <dgm:spPr/>
      <dgm:t>
        <a:bodyPr/>
        <a:lstStyle/>
        <a:p>
          <a:endParaRPr lang="id-ID" sz="3200">
            <a:latin typeface="Arial" pitchFamily="34" charset="0"/>
            <a:cs typeface="Arial" pitchFamily="34" charset="0"/>
          </a:endParaRPr>
        </a:p>
      </dgm:t>
    </dgm:pt>
    <dgm:pt modelId="{569B860A-9C90-4EAA-97C7-5864B6B7C086}" type="sibTrans" cxnId="{5CC2C72E-88CA-41E9-8B0A-8C96A406FFDF}">
      <dgm:prSet/>
      <dgm:spPr/>
      <dgm:t>
        <a:bodyPr/>
        <a:lstStyle/>
        <a:p>
          <a:endParaRPr lang="id-ID" sz="3200">
            <a:latin typeface="Arial" pitchFamily="34" charset="0"/>
            <a:cs typeface="Arial" pitchFamily="34" charset="0"/>
          </a:endParaRPr>
        </a:p>
      </dgm:t>
    </dgm:pt>
    <dgm:pt modelId="{55D8F17F-F04F-40EA-B219-D3E10EEA80F0}">
      <dgm:prSet phldrT="[Text]" custT="1"/>
      <dgm:spPr/>
      <dgm:t>
        <a:bodyPr/>
        <a:lstStyle/>
        <a:p>
          <a:r>
            <a:rPr lang="en-US" sz="32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April</a:t>
          </a:r>
          <a:endParaRPr lang="id-ID" sz="32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dgm:t>
    </dgm:pt>
    <dgm:pt modelId="{F9FED675-A62C-4C3F-BBE1-70C129462426}" type="parTrans" cxnId="{05B12B71-E68D-4B53-8DCC-A95C010176F1}">
      <dgm:prSet/>
      <dgm:spPr/>
      <dgm:t>
        <a:bodyPr/>
        <a:lstStyle/>
        <a:p>
          <a:endParaRPr lang="id-ID" sz="3200">
            <a:latin typeface="Arial" pitchFamily="34" charset="0"/>
            <a:cs typeface="Arial" pitchFamily="34" charset="0"/>
          </a:endParaRPr>
        </a:p>
      </dgm:t>
    </dgm:pt>
    <dgm:pt modelId="{EF712611-B8C0-4A33-B4BA-962BF40FADA2}" type="sibTrans" cxnId="{05B12B71-E68D-4B53-8DCC-A95C010176F1}">
      <dgm:prSet/>
      <dgm:spPr/>
      <dgm:t>
        <a:bodyPr/>
        <a:lstStyle/>
        <a:p>
          <a:endParaRPr lang="id-ID" sz="3200">
            <a:latin typeface="Arial" pitchFamily="34" charset="0"/>
            <a:cs typeface="Arial" pitchFamily="34" charset="0"/>
          </a:endParaRPr>
        </a:p>
      </dgm:t>
    </dgm:pt>
    <dgm:pt modelId="{32720646-A2FD-4EE7-936A-A100AED67F7D}">
      <dgm:prSet phldrT="[Text]" custT="1"/>
      <dgm:spPr/>
      <dgm:t>
        <a:bodyPr/>
        <a:lstStyle/>
        <a:p>
          <a:pPr algn="ctr"/>
          <a:r>
            <a:rPr lang="id-ID" sz="3200" b="1" dirty="0" smtClean="0">
              <a:effectLst/>
              <a:latin typeface="Arial" pitchFamily="34" charset="0"/>
              <a:cs typeface="Arial" pitchFamily="34" charset="0"/>
            </a:rPr>
            <a:t>Kenaikan Pangkat Oktober</a:t>
          </a:r>
          <a:endParaRPr lang="id-ID" sz="3200" b="1" dirty="0">
            <a:effectLst/>
            <a:latin typeface="Arial" pitchFamily="34" charset="0"/>
            <a:cs typeface="Arial" pitchFamily="34" charset="0"/>
          </a:endParaRPr>
        </a:p>
      </dgm:t>
    </dgm:pt>
    <dgm:pt modelId="{A97A9A93-88F2-47F7-A72B-F5679D75E5F0}" type="parTrans" cxnId="{4B2706FA-99A9-4516-8B3E-74BC646CE07C}">
      <dgm:prSet/>
      <dgm:spPr/>
      <dgm:t>
        <a:bodyPr/>
        <a:lstStyle/>
        <a:p>
          <a:endParaRPr lang="id-ID" sz="3200">
            <a:latin typeface="Arial" pitchFamily="34" charset="0"/>
            <a:cs typeface="Arial" pitchFamily="34" charset="0"/>
          </a:endParaRPr>
        </a:p>
      </dgm:t>
    </dgm:pt>
    <dgm:pt modelId="{1053498B-B660-464B-BE56-7C791836103E}" type="sibTrans" cxnId="{4B2706FA-99A9-4516-8B3E-74BC646CE07C}">
      <dgm:prSet/>
      <dgm:spPr/>
      <dgm:t>
        <a:bodyPr/>
        <a:lstStyle/>
        <a:p>
          <a:endParaRPr lang="id-ID" sz="3200">
            <a:latin typeface="Arial" pitchFamily="34" charset="0"/>
            <a:cs typeface="Arial" pitchFamily="34" charset="0"/>
          </a:endParaRPr>
        </a:p>
      </dgm:t>
    </dgm:pt>
    <dgm:pt modelId="{163DB8DF-A80D-47CA-851B-EBE51CF0FD76}" type="pres">
      <dgm:prSet presAssocID="{FDBAB7BC-B05F-48D3-9242-989F1DC14C86}" presName="Name0" presStyleCnt="0">
        <dgm:presLayoutVars>
          <dgm:dir/>
          <dgm:animLvl val="lvl"/>
          <dgm:resizeHandles/>
        </dgm:presLayoutVars>
      </dgm:prSet>
      <dgm:spPr/>
      <dgm:t>
        <a:bodyPr/>
        <a:lstStyle/>
        <a:p>
          <a:endParaRPr lang="id-ID"/>
        </a:p>
      </dgm:t>
    </dgm:pt>
    <dgm:pt modelId="{7148682F-C6F0-4C5D-8BDE-9C6FAE725FB2}" type="pres">
      <dgm:prSet presAssocID="{991E2E37-3BCA-43D9-BA8E-46B6E73F99EF}" presName="linNode" presStyleCnt="0"/>
      <dgm:spPr/>
    </dgm:pt>
    <dgm:pt modelId="{621E6F55-B83F-4D88-8B50-4A8E46E1AE1F}" type="pres">
      <dgm:prSet presAssocID="{991E2E37-3BCA-43D9-BA8E-46B6E73F99EF}" presName="parentShp" presStyleLbl="node1" presStyleIdx="0" presStyleCnt="2" custScaleX="88496">
        <dgm:presLayoutVars>
          <dgm:bulletEnabled val="1"/>
        </dgm:presLayoutVars>
      </dgm:prSet>
      <dgm:spPr/>
      <dgm:t>
        <a:bodyPr/>
        <a:lstStyle/>
        <a:p>
          <a:endParaRPr lang="id-ID"/>
        </a:p>
      </dgm:t>
    </dgm:pt>
    <dgm:pt modelId="{BD5814FB-20E2-4BD5-94EA-D07E920E5850}" type="pres">
      <dgm:prSet presAssocID="{991E2E37-3BCA-43D9-BA8E-46B6E73F99EF}" presName="childShp" presStyleLbl="bgAccFollowNode1" presStyleIdx="0" presStyleCnt="2" custScaleX="136656">
        <dgm:presLayoutVars>
          <dgm:bulletEnabled val="1"/>
        </dgm:presLayoutVars>
      </dgm:prSet>
      <dgm:spPr/>
      <dgm:t>
        <a:bodyPr/>
        <a:lstStyle/>
        <a:p>
          <a:endParaRPr lang="id-ID"/>
        </a:p>
      </dgm:t>
    </dgm:pt>
    <dgm:pt modelId="{063EA21A-BF5E-4649-B542-D849F8D34700}" type="pres">
      <dgm:prSet presAssocID="{D32603D9-4613-47B9-8831-71F6B6BC651C}" presName="spacing" presStyleCnt="0"/>
      <dgm:spPr/>
    </dgm:pt>
    <dgm:pt modelId="{04F646C8-C3FE-45D5-84E1-95D1060FEB2E}" type="pres">
      <dgm:prSet presAssocID="{55D8F17F-F04F-40EA-B219-D3E10EEA80F0}" presName="linNode" presStyleCnt="0"/>
      <dgm:spPr/>
    </dgm:pt>
    <dgm:pt modelId="{423CE9A3-A890-4156-B4A7-F33DD0FB8E24}" type="pres">
      <dgm:prSet presAssocID="{55D8F17F-F04F-40EA-B219-D3E10EEA80F0}" presName="parentShp" presStyleLbl="node1" presStyleIdx="1" presStyleCnt="2" custScaleX="83644">
        <dgm:presLayoutVars>
          <dgm:bulletEnabled val="1"/>
        </dgm:presLayoutVars>
      </dgm:prSet>
      <dgm:spPr/>
      <dgm:t>
        <a:bodyPr/>
        <a:lstStyle/>
        <a:p>
          <a:endParaRPr lang="id-ID"/>
        </a:p>
      </dgm:t>
    </dgm:pt>
    <dgm:pt modelId="{2F34707F-7BD7-4581-A8B8-1A0BEC6BBAF1}" type="pres">
      <dgm:prSet presAssocID="{55D8F17F-F04F-40EA-B219-D3E10EEA80F0}" presName="childShp" presStyleLbl="bgAccFollowNode1" presStyleIdx="1" presStyleCnt="2" custScaleX="137207">
        <dgm:presLayoutVars>
          <dgm:bulletEnabled val="1"/>
        </dgm:presLayoutVars>
      </dgm:prSet>
      <dgm:spPr/>
      <dgm:t>
        <a:bodyPr/>
        <a:lstStyle/>
        <a:p>
          <a:endParaRPr lang="id-ID"/>
        </a:p>
      </dgm:t>
    </dgm:pt>
  </dgm:ptLst>
  <dgm:cxnLst>
    <dgm:cxn modelId="{5B5BDA49-6C37-4EBC-8584-E47D1851A74D}" type="presOf" srcId="{5A0562E6-7C5C-4A0B-8041-3BE60BCF9B09}" destId="{BD5814FB-20E2-4BD5-94EA-D07E920E5850}" srcOrd="0" destOrd="0" presId="urn:microsoft.com/office/officeart/2005/8/layout/vList6"/>
    <dgm:cxn modelId="{05B12B71-E68D-4B53-8DCC-A95C010176F1}" srcId="{FDBAB7BC-B05F-48D3-9242-989F1DC14C86}" destId="{55D8F17F-F04F-40EA-B219-D3E10EEA80F0}" srcOrd="1" destOrd="0" parTransId="{F9FED675-A62C-4C3F-BBE1-70C129462426}" sibTransId="{EF712611-B8C0-4A33-B4BA-962BF40FADA2}"/>
    <dgm:cxn modelId="{4B2706FA-99A9-4516-8B3E-74BC646CE07C}" srcId="{55D8F17F-F04F-40EA-B219-D3E10EEA80F0}" destId="{32720646-A2FD-4EE7-936A-A100AED67F7D}" srcOrd="0" destOrd="0" parTransId="{A97A9A93-88F2-47F7-A72B-F5679D75E5F0}" sibTransId="{1053498B-B660-464B-BE56-7C791836103E}"/>
    <dgm:cxn modelId="{5FA7CBD0-795F-4E4F-B8D1-CBA535D3983A}" type="presOf" srcId="{991E2E37-3BCA-43D9-BA8E-46B6E73F99EF}" destId="{621E6F55-B83F-4D88-8B50-4A8E46E1AE1F}" srcOrd="0" destOrd="0" presId="urn:microsoft.com/office/officeart/2005/8/layout/vList6"/>
    <dgm:cxn modelId="{B251040A-9A49-42FE-B424-D81FD641F30C}" srcId="{FDBAB7BC-B05F-48D3-9242-989F1DC14C86}" destId="{991E2E37-3BCA-43D9-BA8E-46B6E73F99EF}" srcOrd="0" destOrd="0" parTransId="{5F07E37F-E8B8-4F17-96C5-0105050A0956}" sibTransId="{D32603D9-4613-47B9-8831-71F6B6BC651C}"/>
    <dgm:cxn modelId="{01D98BAA-018F-4950-8DE4-391F91421373}" type="presOf" srcId="{55D8F17F-F04F-40EA-B219-D3E10EEA80F0}" destId="{423CE9A3-A890-4156-B4A7-F33DD0FB8E24}" srcOrd="0" destOrd="0" presId="urn:microsoft.com/office/officeart/2005/8/layout/vList6"/>
    <dgm:cxn modelId="{FDBD8B15-312E-46AA-A119-20441736A00F}" type="presOf" srcId="{FDBAB7BC-B05F-48D3-9242-989F1DC14C86}" destId="{163DB8DF-A80D-47CA-851B-EBE51CF0FD76}" srcOrd="0" destOrd="0" presId="urn:microsoft.com/office/officeart/2005/8/layout/vList6"/>
    <dgm:cxn modelId="{5CC2C72E-88CA-41E9-8B0A-8C96A406FFDF}" srcId="{991E2E37-3BCA-43D9-BA8E-46B6E73F99EF}" destId="{5A0562E6-7C5C-4A0B-8041-3BE60BCF9B09}" srcOrd="0" destOrd="0" parTransId="{2719B2D4-5AF9-4074-B125-64CFA2C24640}" sibTransId="{569B860A-9C90-4EAA-97C7-5864B6B7C086}"/>
    <dgm:cxn modelId="{B1F67A6C-187C-4039-8725-218DE6D9FD1B}" type="presOf" srcId="{32720646-A2FD-4EE7-936A-A100AED67F7D}" destId="{2F34707F-7BD7-4581-A8B8-1A0BEC6BBAF1}" srcOrd="0" destOrd="0" presId="urn:microsoft.com/office/officeart/2005/8/layout/vList6"/>
    <dgm:cxn modelId="{D1D6C8F2-9317-4DDB-B375-C419AECF8C0F}" type="presParOf" srcId="{163DB8DF-A80D-47CA-851B-EBE51CF0FD76}" destId="{7148682F-C6F0-4C5D-8BDE-9C6FAE725FB2}" srcOrd="0" destOrd="0" presId="urn:microsoft.com/office/officeart/2005/8/layout/vList6"/>
    <dgm:cxn modelId="{22CF3B90-61C2-4871-9F1C-1E80B5E7FB57}" type="presParOf" srcId="{7148682F-C6F0-4C5D-8BDE-9C6FAE725FB2}" destId="{621E6F55-B83F-4D88-8B50-4A8E46E1AE1F}" srcOrd="0" destOrd="0" presId="urn:microsoft.com/office/officeart/2005/8/layout/vList6"/>
    <dgm:cxn modelId="{E299B490-AEAF-42B0-93FF-7AF3779EA085}" type="presParOf" srcId="{7148682F-C6F0-4C5D-8BDE-9C6FAE725FB2}" destId="{BD5814FB-20E2-4BD5-94EA-D07E920E5850}" srcOrd="1" destOrd="0" presId="urn:microsoft.com/office/officeart/2005/8/layout/vList6"/>
    <dgm:cxn modelId="{36301BFD-5682-4224-8EF1-DDA1A82C735E}" type="presParOf" srcId="{163DB8DF-A80D-47CA-851B-EBE51CF0FD76}" destId="{063EA21A-BF5E-4649-B542-D849F8D34700}" srcOrd="1" destOrd="0" presId="urn:microsoft.com/office/officeart/2005/8/layout/vList6"/>
    <dgm:cxn modelId="{D54AA6F9-0119-46F6-9E70-3F4DD0414FEB}" type="presParOf" srcId="{163DB8DF-A80D-47CA-851B-EBE51CF0FD76}" destId="{04F646C8-C3FE-45D5-84E1-95D1060FEB2E}" srcOrd="2" destOrd="0" presId="urn:microsoft.com/office/officeart/2005/8/layout/vList6"/>
    <dgm:cxn modelId="{0C09AE87-5FCF-4928-8C76-0EA89C2F5E21}" type="presParOf" srcId="{04F646C8-C3FE-45D5-84E1-95D1060FEB2E}" destId="{423CE9A3-A890-4156-B4A7-F33DD0FB8E24}" srcOrd="0" destOrd="0" presId="urn:microsoft.com/office/officeart/2005/8/layout/vList6"/>
    <dgm:cxn modelId="{D6246633-B944-48A6-B638-C99BB5B5DC12}" type="presParOf" srcId="{04F646C8-C3FE-45D5-84E1-95D1060FEB2E}" destId="{2F34707F-7BD7-4581-A8B8-1A0BEC6BBAF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F065A2-1B57-49A4-A0B3-9EE110C28B53}">
      <dsp:nvSpPr>
        <dsp:cNvPr id="0" name=""/>
        <dsp:cNvSpPr/>
      </dsp:nvSpPr>
      <dsp:spPr>
        <a:xfrm>
          <a:off x="2308575" y="2790756"/>
          <a:ext cx="2951179" cy="2019268"/>
        </a:xfrm>
        <a:prstGeom prst="ellipse">
          <a:avLst/>
        </a:prstGeom>
        <a:solidFill>
          <a:srgbClr val="ECE1CA"/>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100000"/>
            </a:lnSpc>
            <a:spcBef>
              <a:spcPct val="0"/>
            </a:spcBef>
            <a:spcAft>
              <a:spcPct val="35000"/>
            </a:spcAft>
          </a:pPr>
          <a:r>
            <a:rPr lang="en-US" sz="2400" kern="1200" dirty="0" smtClean="0"/>
            <a:t>PENGELOLA PENGADAAN BARANG/ JASA </a:t>
          </a:r>
          <a:endParaRPr lang="en-AU" sz="2400" b="1" kern="1200" dirty="0"/>
        </a:p>
      </dsp:txBody>
      <dsp:txXfrm>
        <a:off x="2740765" y="3086471"/>
        <a:ext cx="2086799" cy="1427838"/>
      </dsp:txXfrm>
    </dsp:sp>
    <dsp:sp modelId="{1B7DC7AC-6CF2-4D4E-83F1-AB0C12E5723A}">
      <dsp:nvSpPr>
        <dsp:cNvPr id="0" name=""/>
        <dsp:cNvSpPr/>
      </dsp:nvSpPr>
      <dsp:spPr>
        <a:xfrm rot="10796256">
          <a:off x="601053" y="3530752"/>
          <a:ext cx="1613610"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9D4C9698-DB98-4658-84EA-E5A6B4CD63E5}">
      <dsp:nvSpPr>
        <dsp:cNvPr id="0" name=""/>
        <dsp:cNvSpPr/>
      </dsp:nvSpPr>
      <dsp:spPr>
        <a:xfrm>
          <a:off x="-164615" y="3268849"/>
          <a:ext cx="1531339" cy="1070014"/>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AU" sz="2000" b="1" kern="1200" dirty="0" smtClean="0"/>
            <a:t>1. </a:t>
          </a:r>
          <a:r>
            <a:rPr lang="en-US" sz="2000" b="1" kern="1200" smtClean="0"/>
            <a:t>Pendidikan</a:t>
          </a:r>
          <a:endParaRPr lang="en-AU" sz="2000" b="1" kern="1200" dirty="0"/>
        </a:p>
      </dsp:txBody>
      <dsp:txXfrm>
        <a:off x="-133275" y="3300189"/>
        <a:ext cx="1468659" cy="1007334"/>
      </dsp:txXfrm>
    </dsp:sp>
    <dsp:sp modelId="{5DD1DD41-6741-4E08-9EBB-D85910E06649}">
      <dsp:nvSpPr>
        <dsp:cNvPr id="0" name=""/>
        <dsp:cNvSpPr/>
      </dsp:nvSpPr>
      <dsp:spPr>
        <a:xfrm rot="12511781">
          <a:off x="742275" y="2392265"/>
          <a:ext cx="1904814"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2A266558-B812-4262-A07B-3B82344F8547}">
      <dsp:nvSpPr>
        <dsp:cNvPr id="0" name=""/>
        <dsp:cNvSpPr/>
      </dsp:nvSpPr>
      <dsp:spPr>
        <a:xfrm>
          <a:off x="0" y="1674708"/>
          <a:ext cx="1715853" cy="1069800"/>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1" kern="1200" dirty="0" smtClean="0"/>
            <a:t>2. </a:t>
          </a:r>
          <a:r>
            <a:rPr lang="en-AU" sz="2000" b="1" kern="1200" smtClean="0"/>
            <a:t>Perencanaan</a:t>
          </a:r>
          <a:r>
            <a:rPr lang="en-AU" sz="2000" b="1" kern="1200" dirty="0" smtClean="0"/>
            <a:t> </a:t>
          </a:r>
          <a:r>
            <a:rPr lang="en-AU" sz="2000" b="1" kern="1200" dirty="0" err="1" smtClean="0"/>
            <a:t>Pengadaan</a:t>
          </a:r>
          <a:endParaRPr lang="en-US" sz="2000" b="1" kern="1200" dirty="0"/>
        </a:p>
      </dsp:txBody>
      <dsp:txXfrm>
        <a:off x="31333" y="1706041"/>
        <a:ext cx="1653187" cy="1007134"/>
      </dsp:txXfrm>
    </dsp:sp>
    <dsp:sp modelId="{3D31BCD8-1F42-4D38-A199-AA1A50908425}">
      <dsp:nvSpPr>
        <dsp:cNvPr id="0" name=""/>
        <dsp:cNvSpPr/>
      </dsp:nvSpPr>
      <dsp:spPr>
        <a:xfrm rot="14301211">
          <a:off x="1603335" y="1634457"/>
          <a:ext cx="2027387"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A07F948D-48F8-4B28-B703-22F171689F16}">
      <dsp:nvSpPr>
        <dsp:cNvPr id="0" name=""/>
        <dsp:cNvSpPr/>
      </dsp:nvSpPr>
      <dsp:spPr>
        <a:xfrm>
          <a:off x="1272313" y="505689"/>
          <a:ext cx="1625709" cy="1076069"/>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AU" sz="2000" b="1" kern="1200" dirty="0" smtClean="0"/>
            <a:t>2. </a:t>
          </a:r>
          <a:r>
            <a:rPr lang="en-AU" sz="2000" b="1" kern="1200" dirty="0" err="1" smtClean="0"/>
            <a:t>Pemilihan</a:t>
          </a:r>
          <a:r>
            <a:rPr lang="en-AU" sz="2000" b="1" kern="1200" dirty="0" smtClean="0"/>
            <a:t> </a:t>
          </a:r>
          <a:r>
            <a:rPr lang="en-AU" sz="2000" b="1" kern="1200" dirty="0" err="1" smtClean="0"/>
            <a:t>Penyedia</a:t>
          </a:r>
          <a:endParaRPr lang="en-AU" sz="2000" b="1" kern="1200" dirty="0"/>
        </a:p>
      </dsp:txBody>
      <dsp:txXfrm>
        <a:off x="1303830" y="537206"/>
        <a:ext cx="1562675" cy="1013035"/>
      </dsp:txXfrm>
    </dsp:sp>
    <dsp:sp modelId="{F945700C-6DB0-45ED-930F-174936813B24}">
      <dsp:nvSpPr>
        <dsp:cNvPr id="0" name=""/>
        <dsp:cNvSpPr/>
      </dsp:nvSpPr>
      <dsp:spPr>
        <a:xfrm rot="16304889">
          <a:off x="2807434" y="1390714"/>
          <a:ext cx="2108123"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5F895560-719E-47D2-88AF-44D192050E87}">
      <dsp:nvSpPr>
        <dsp:cNvPr id="0" name=""/>
        <dsp:cNvSpPr/>
      </dsp:nvSpPr>
      <dsp:spPr>
        <a:xfrm>
          <a:off x="3005542" y="0"/>
          <a:ext cx="1754968" cy="1122392"/>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2</a:t>
          </a:r>
          <a:r>
            <a:rPr lang="en-AU" sz="2000" b="1" kern="1200" dirty="0" smtClean="0"/>
            <a:t>. </a:t>
          </a:r>
          <a:r>
            <a:rPr lang="en-AU" sz="2000" b="1" kern="1200" dirty="0" err="1" smtClean="0"/>
            <a:t>Manajemen</a:t>
          </a:r>
          <a:r>
            <a:rPr lang="en-AU" sz="2000" b="1" kern="1200" dirty="0" smtClean="0"/>
            <a:t> </a:t>
          </a:r>
          <a:r>
            <a:rPr lang="en-AU" sz="2000" b="1" kern="1200" dirty="0" err="1" smtClean="0"/>
            <a:t>Kontrak</a:t>
          </a:r>
          <a:endParaRPr lang="en-AU" sz="2000" b="1" kern="1200" dirty="0"/>
        </a:p>
      </dsp:txBody>
      <dsp:txXfrm>
        <a:off x="3038416" y="32874"/>
        <a:ext cx="1689220" cy="1056644"/>
      </dsp:txXfrm>
    </dsp:sp>
    <dsp:sp modelId="{BFCAF14B-DE7F-46E6-BB55-4463451413B6}">
      <dsp:nvSpPr>
        <dsp:cNvPr id="0" name=""/>
        <dsp:cNvSpPr/>
      </dsp:nvSpPr>
      <dsp:spPr>
        <a:xfrm rot="18263505">
          <a:off x="4008379" y="1612194"/>
          <a:ext cx="2174544"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741451C5-8437-49CC-A1E2-78CC0C3F79A7}">
      <dsp:nvSpPr>
        <dsp:cNvPr id="0" name=""/>
        <dsp:cNvSpPr/>
      </dsp:nvSpPr>
      <dsp:spPr>
        <a:xfrm>
          <a:off x="4861356" y="452308"/>
          <a:ext cx="1696877" cy="1069800"/>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2</a:t>
          </a:r>
          <a:r>
            <a:rPr lang="en-AU" sz="2000" b="1" kern="1200" dirty="0" smtClean="0"/>
            <a:t>. </a:t>
          </a:r>
          <a:r>
            <a:rPr lang="en-AU" sz="2000" b="1" kern="1200" dirty="0" err="1" smtClean="0"/>
            <a:t>Manajemen</a:t>
          </a:r>
          <a:r>
            <a:rPr lang="en-AU" sz="2000" b="1" kern="1200" dirty="0" smtClean="0"/>
            <a:t> </a:t>
          </a:r>
          <a:r>
            <a:rPr lang="en-AU" sz="2000" b="1" kern="1200" dirty="0" err="1" smtClean="0"/>
            <a:t>Informasi</a:t>
          </a:r>
          <a:r>
            <a:rPr lang="en-AU" sz="2000" b="1" kern="1200" dirty="0" smtClean="0"/>
            <a:t> </a:t>
          </a:r>
          <a:r>
            <a:rPr lang="en-AU" sz="2000" b="1" kern="1200" dirty="0" err="1" smtClean="0"/>
            <a:t>Aset</a:t>
          </a:r>
          <a:endParaRPr lang="en-US" sz="2000" kern="1200" dirty="0"/>
        </a:p>
      </dsp:txBody>
      <dsp:txXfrm>
        <a:off x="4892689" y="483641"/>
        <a:ext cx="1634211" cy="1007134"/>
      </dsp:txXfrm>
    </dsp:sp>
    <dsp:sp modelId="{9C2FBF7D-1B22-452D-AE48-016E7FB589E0}">
      <dsp:nvSpPr>
        <dsp:cNvPr id="0" name=""/>
        <dsp:cNvSpPr/>
      </dsp:nvSpPr>
      <dsp:spPr>
        <a:xfrm rot="19813488">
          <a:off x="4887020" y="2359106"/>
          <a:ext cx="1880970"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81E0906F-582A-414B-A365-6C420FC03209}">
      <dsp:nvSpPr>
        <dsp:cNvPr id="0" name=""/>
        <dsp:cNvSpPr/>
      </dsp:nvSpPr>
      <dsp:spPr>
        <a:xfrm>
          <a:off x="5579985" y="1708099"/>
          <a:ext cx="2127686" cy="912379"/>
        </a:xfrm>
        <a:prstGeom prst="roundRect">
          <a:avLst>
            <a:gd name="adj" fmla="val 10000"/>
          </a:avLst>
        </a:prstGeom>
        <a:solidFill>
          <a:srgbClr val="FFC000"/>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3</a:t>
          </a:r>
          <a:r>
            <a:rPr lang="en-US" sz="2000" b="1" kern="1200" dirty="0" smtClean="0"/>
            <a:t>. </a:t>
          </a:r>
          <a:r>
            <a:rPr lang="en-US" sz="2000" b="1" kern="1200" dirty="0" err="1" smtClean="0"/>
            <a:t>Pengembangan</a:t>
          </a:r>
          <a:r>
            <a:rPr lang="en-US" sz="2000" b="1" kern="1200" dirty="0" smtClean="0"/>
            <a:t> </a:t>
          </a:r>
          <a:r>
            <a:rPr lang="en-US" sz="2000" b="1" kern="1200" dirty="0" err="1" smtClean="0"/>
            <a:t>profesi</a:t>
          </a:r>
          <a:endParaRPr lang="en-US" sz="2000" b="1" kern="1200" dirty="0"/>
        </a:p>
      </dsp:txBody>
      <dsp:txXfrm>
        <a:off x="5606708" y="1734822"/>
        <a:ext cx="2074240" cy="858933"/>
      </dsp:txXfrm>
    </dsp:sp>
    <dsp:sp modelId="{C4C5BCC4-32F9-479D-8873-D9E31707A337}">
      <dsp:nvSpPr>
        <dsp:cNvPr id="0" name=""/>
        <dsp:cNvSpPr/>
      </dsp:nvSpPr>
      <dsp:spPr>
        <a:xfrm>
          <a:off x="5353668" y="3528164"/>
          <a:ext cx="1613607" cy="544452"/>
        </a:xfrm>
        <a:prstGeom prst="leftArrow">
          <a:avLst>
            <a:gd name="adj1" fmla="val 60000"/>
            <a:gd name="adj2" fmla="val 50000"/>
          </a:avLst>
        </a:prstGeom>
        <a:solidFill>
          <a:srgbClr val="ECE1CA"/>
        </a:solidFill>
        <a:ln>
          <a:noFill/>
        </a:ln>
        <a:effectLst/>
      </dsp:spPr>
      <dsp:style>
        <a:lnRef idx="0">
          <a:scrgbClr r="0" g="0" b="0"/>
        </a:lnRef>
        <a:fillRef idx="2">
          <a:scrgbClr r="0" g="0" b="0"/>
        </a:fillRef>
        <a:effectRef idx="1">
          <a:scrgbClr r="0" g="0" b="0"/>
        </a:effectRef>
        <a:fontRef idx="minor">
          <a:schemeClr val="dk1"/>
        </a:fontRef>
      </dsp:style>
    </dsp:sp>
    <dsp:sp modelId="{BCEB1448-1C90-4500-B7BB-598F6DFD89DC}">
      <dsp:nvSpPr>
        <dsp:cNvPr id="0" name=""/>
        <dsp:cNvSpPr/>
      </dsp:nvSpPr>
      <dsp:spPr>
        <a:xfrm>
          <a:off x="6062264" y="3265490"/>
          <a:ext cx="1810022" cy="1069800"/>
        </a:xfrm>
        <a:prstGeom prst="roundRect">
          <a:avLst>
            <a:gd name="adj" fmla="val 10000"/>
          </a:avLst>
        </a:prstGeom>
        <a:solidFill>
          <a:srgbClr val="D2B4A6"/>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id-ID" sz="2000" b="1" kern="1200" dirty="0" smtClean="0"/>
            <a:t>4</a:t>
          </a:r>
          <a:r>
            <a:rPr lang="en-US" sz="2000" b="1" kern="1200" dirty="0" smtClean="0"/>
            <a:t>. </a:t>
          </a:r>
          <a:r>
            <a:rPr lang="en-US" sz="2000" b="1" kern="1200" dirty="0" err="1" smtClean="0"/>
            <a:t>Kegiatan</a:t>
          </a:r>
          <a:r>
            <a:rPr lang="en-US" sz="2000" b="1" kern="1200" dirty="0" smtClean="0"/>
            <a:t> </a:t>
          </a:r>
          <a:r>
            <a:rPr lang="en-US" sz="2000" b="1" kern="1200" dirty="0" err="1" smtClean="0"/>
            <a:t>penunjang</a:t>
          </a:r>
          <a:endParaRPr lang="en-US" sz="2000" b="1" kern="1200" dirty="0"/>
        </a:p>
      </dsp:txBody>
      <dsp:txXfrm>
        <a:off x="6093597" y="3296823"/>
        <a:ext cx="1747356" cy="10071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814FB-20E2-4BD5-94EA-D07E920E5850}">
      <dsp:nvSpPr>
        <dsp:cNvPr id="0" name=""/>
        <dsp:cNvSpPr/>
      </dsp:nvSpPr>
      <dsp:spPr>
        <a:xfrm>
          <a:off x="2002342" y="369"/>
          <a:ext cx="4635475" cy="1439808"/>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t" anchorCtr="0">
          <a:noAutofit/>
        </a:bodyPr>
        <a:lstStyle/>
        <a:p>
          <a:pPr marL="285750" lvl="1" indent="-285750" algn="ctr" defTabSz="1422400">
            <a:lnSpc>
              <a:spcPct val="90000"/>
            </a:lnSpc>
            <a:spcBef>
              <a:spcPct val="0"/>
            </a:spcBef>
            <a:spcAft>
              <a:spcPct val="15000"/>
            </a:spcAft>
            <a:buChar char="••"/>
          </a:pPr>
          <a:r>
            <a:rPr lang="id-ID" sz="3200" b="1" kern="1200" dirty="0" smtClean="0">
              <a:effectLst/>
              <a:latin typeface="Arial" pitchFamily="34" charset="0"/>
              <a:cs typeface="Arial" pitchFamily="34" charset="0"/>
            </a:rPr>
            <a:t>Kenaikan Pangkat April</a:t>
          </a:r>
          <a:endParaRPr lang="id-ID" sz="3200" b="1" kern="1200" dirty="0">
            <a:effectLst/>
            <a:latin typeface="Arial" pitchFamily="34" charset="0"/>
            <a:cs typeface="Arial" pitchFamily="34" charset="0"/>
          </a:endParaRPr>
        </a:p>
      </dsp:txBody>
      <dsp:txXfrm>
        <a:off x="2002342" y="180345"/>
        <a:ext cx="4095547" cy="1079856"/>
      </dsp:txXfrm>
    </dsp:sp>
    <dsp:sp modelId="{621E6F55-B83F-4D88-8B50-4A8E46E1AE1F}">
      <dsp:nvSpPr>
        <dsp:cNvPr id="0" name=""/>
        <dsp:cNvSpPr/>
      </dsp:nvSpPr>
      <dsp:spPr>
        <a:xfrm>
          <a:off x="1107" y="369"/>
          <a:ext cx="2001234" cy="14398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dirty="0" err="1" smtClean="0">
              <a:solidFill>
                <a:srgbClr val="FFFF00"/>
              </a:solidFill>
              <a:effectLst>
                <a:outerShdw blurRad="38100" dist="38100" dir="2700000" algn="tl">
                  <a:srgbClr val="000000">
                    <a:alpha val="43137"/>
                  </a:srgbClr>
                </a:outerShdw>
              </a:effectLst>
              <a:latin typeface="Arial" pitchFamily="34" charset="0"/>
              <a:cs typeface="Arial" pitchFamily="34" charset="0"/>
            </a:rPr>
            <a:t>Oktober</a:t>
          </a:r>
          <a:r>
            <a:rPr lang="en-US" sz="3200" b="1" kern="12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endParaRPr lang="id-ID" sz="3200" b="1" kern="1200" dirty="0">
            <a:solidFill>
              <a:srgbClr val="FFFF00"/>
            </a:solidFill>
            <a:effectLst>
              <a:outerShdw blurRad="38100" dist="38100" dir="2700000" algn="tl">
                <a:srgbClr val="000000">
                  <a:alpha val="43137"/>
                </a:srgbClr>
              </a:outerShdw>
            </a:effectLst>
            <a:latin typeface="Arial" pitchFamily="34" charset="0"/>
            <a:cs typeface="Arial" pitchFamily="34" charset="0"/>
          </a:endParaRPr>
        </a:p>
      </dsp:txBody>
      <dsp:txXfrm>
        <a:off x="71393" y="70655"/>
        <a:ext cx="1860662" cy="1299236"/>
      </dsp:txXfrm>
    </dsp:sp>
    <dsp:sp modelId="{2F34707F-7BD7-4581-A8B8-1A0BEC6BBAF1}">
      <dsp:nvSpPr>
        <dsp:cNvPr id="0" name=""/>
        <dsp:cNvSpPr/>
      </dsp:nvSpPr>
      <dsp:spPr>
        <a:xfrm>
          <a:off x="1919126" y="1584158"/>
          <a:ext cx="4718213" cy="1439808"/>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t" anchorCtr="0">
          <a:noAutofit/>
        </a:bodyPr>
        <a:lstStyle/>
        <a:p>
          <a:pPr marL="285750" lvl="1" indent="-285750" algn="ctr" defTabSz="1422400">
            <a:lnSpc>
              <a:spcPct val="90000"/>
            </a:lnSpc>
            <a:spcBef>
              <a:spcPct val="0"/>
            </a:spcBef>
            <a:spcAft>
              <a:spcPct val="15000"/>
            </a:spcAft>
            <a:buChar char="••"/>
          </a:pPr>
          <a:r>
            <a:rPr lang="id-ID" sz="3200" b="1" kern="1200" dirty="0" smtClean="0">
              <a:effectLst/>
              <a:latin typeface="Arial" pitchFamily="34" charset="0"/>
              <a:cs typeface="Arial" pitchFamily="34" charset="0"/>
            </a:rPr>
            <a:t>Kenaikan Pangkat Oktober</a:t>
          </a:r>
          <a:endParaRPr lang="id-ID" sz="3200" b="1" kern="1200" dirty="0">
            <a:effectLst/>
            <a:latin typeface="Arial" pitchFamily="34" charset="0"/>
            <a:cs typeface="Arial" pitchFamily="34" charset="0"/>
          </a:endParaRPr>
        </a:p>
      </dsp:txBody>
      <dsp:txXfrm>
        <a:off x="1919126" y="1764134"/>
        <a:ext cx="4178285" cy="1079856"/>
      </dsp:txXfrm>
    </dsp:sp>
    <dsp:sp modelId="{423CE9A3-A890-4156-B4A7-F33DD0FB8E24}">
      <dsp:nvSpPr>
        <dsp:cNvPr id="0" name=""/>
        <dsp:cNvSpPr/>
      </dsp:nvSpPr>
      <dsp:spPr>
        <a:xfrm>
          <a:off x="1584" y="1584158"/>
          <a:ext cx="1917541" cy="14398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April</a:t>
          </a:r>
          <a:endParaRPr lang="id-ID" sz="3200" b="1" kern="1200" dirty="0">
            <a:solidFill>
              <a:srgbClr val="FFFF00"/>
            </a:solidFill>
            <a:effectLst>
              <a:outerShdw blurRad="38100" dist="38100" dir="2700000" algn="tl">
                <a:srgbClr val="000000">
                  <a:alpha val="43137"/>
                </a:srgbClr>
              </a:outerShdw>
            </a:effectLst>
            <a:latin typeface="Arial" pitchFamily="34" charset="0"/>
            <a:cs typeface="Arial" pitchFamily="34" charset="0"/>
          </a:endParaRPr>
        </a:p>
      </dsp:txBody>
      <dsp:txXfrm>
        <a:off x="71870" y="1654444"/>
        <a:ext cx="1776969" cy="1299236"/>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id-ID"/>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id-ID"/>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id-ID" smtClean="0"/>
              <a:t>Click to edit Master text styles</a:t>
            </a:r>
          </a:p>
          <a:p>
            <a:pPr lvl="1"/>
            <a:r>
              <a:rPr lang="en-US" altLang="id-ID" smtClean="0"/>
              <a:t>Second level</a:t>
            </a:r>
          </a:p>
          <a:p>
            <a:pPr lvl="2"/>
            <a:r>
              <a:rPr lang="en-US" altLang="id-ID" smtClean="0"/>
              <a:t>Third level</a:t>
            </a:r>
          </a:p>
          <a:p>
            <a:pPr lvl="3"/>
            <a:r>
              <a:rPr lang="en-US" altLang="id-ID" smtClean="0"/>
              <a:t>Fourth level</a:t>
            </a:r>
          </a:p>
          <a:p>
            <a:pPr lvl="4"/>
            <a:r>
              <a:rPr lang="en-US" altLang="id-ID" smtClean="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id-ID"/>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297E5BF-631F-4D9F-8D86-D296C6A5FD69}" type="slidenum">
              <a:rPr lang="en-US" altLang="id-ID"/>
              <a:pPr/>
              <a:t>‹#›</a:t>
            </a:fld>
            <a:endParaRPr lang="en-US" altLang="id-ID"/>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rgbClr val="FFFFFF"/>
            </a:gs>
            <a:gs pos="100000">
              <a:schemeClr val="bg1"/>
            </a:gs>
          </a:gsLst>
          <a:lin ang="5400000" scaled="1"/>
        </a:gradFill>
        <a:effectLst/>
      </p:bgPr>
    </p:bg>
    <p:spTree>
      <p:nvGrpSpPr>
        <p:cNvPr id="1" name=""/>
        <p:cNvGrpSpPr/>
        <p:nvPr/>
      </p:nvGrpSpPr>
      <p:grpSpPr>
        <a:xfrm>
          <a:off x="0" y="0"/>
          <a:ext cx="0" cy="0"/>
          <a:chOff x="0" y="0"/>
          <a:chExt cx="0" cy="0"/>
        </a:xfrm>
      </p:grpSpPr>
      <p:sp>
        <p:nvSpPr>
          <p:cNvPr id="3111" name="Freeform 39"/>
          <p:cNvSpPr>
            <a:spLocks/>
          </p:cNvSpPr>
          <p:nvPr/>
        </p:nvSpPr>
        <p:spPr bwMode="gray">
          <a:xfrm>
            <a:off x="3175" y="6346825"/>
            <a:ext cx="9131300" cy="511175"/>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3101" name="Freeform 29"/>
          <p:cNvSpPr>
            <a:spLocks/>
          </p:cNvSpPr>
          <p:nvPr/>
        </p:nvSpPr>
        <p:spPr bwMode="gray">
          <a:xfrm>
            <a:off x="-1588" y="-1588"/>
            <a:ext cx="9155113" cy="4940301"/>
          </a:xfrm>
          <a:custGeom>
            <a:avLst/>
            <a:gdLst>
              <a:gd name="T0" fmla="*/ 8 w 5767"/>
              <a:gd name="T1" fmla="*/ 3103 h 3128"/>
              <a:gd name="T2" fmla="*/ 2913 w 5767"/>
              <a:gd name="T3" fmla="*/ 3102 h 3128"/>
              <a:gd name="T4" fmla="*/ 3143 w 5767"/>
              <a:gd name="T5" fmla="*/ 3022 h 3128"/>
              <a:gd name="T6" fmla="*/ 3668 w 5767"/>
              <a:gd name="T7" fmla="*/ 2460 h 3128"/>
              <a:gd name="T8" fmla="*/ 4129 w 5767"/>
              <a:gd name="T9" fmla="*/ 2235 h 3128"/>
              <a:gd name="T10" fmla="*/ 5761 w 5767"/>
              <a:gd name="T11" fmla="*/ 2235 h 3128"/>
              <a:gd name="T12" fmla="*/ 5767 w 5767"/>
              <a:gd name="T13" fmla="*/ 0 h 3128"/>
              <a:gd name="T14" fmla="*/ 0 w 5767"/>
              <a:gd name="T15" fmla="*/ 1 h 3128"/>
              <a:gd name="T16" fmla="*/ 8 w 5767"/>
              <a:gd name="T17" fmla="*/ 3103 h 3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7" h="3128">
                <a:moveTo>
                  <a:pt x="8" y="3103"/>
                </a:moveTo>
                <a:lnTo>
                  <a:pt x="2913" y="3102"/>
                </a:lnTo>
                <a:cubicBezTo>
                  <a:pt x="3054" y="3102"/>
                  <a:pt x="3012" y="3128"/>
                  <a:pt x="3143" y="3022"/>
                </a:cubicBezTo>
                <a:lnTo>
                  <a:pt x="3668" y="2460"/>
                </a:lnTo>
                <a:cubicBezTo>
                  <a:pt x="3832" y="2329"/>
                  <a:pt x="3809" y="2215"/>
                  <a:pt x="4129" y="2235"/>
                </a:cubicBezTo>
                <a:lnTo>
                  <a:pt x="5761" y="2235"/>
                </a:lnTo>
                <a:lnTo>
                  <a:pt x="5767" y="0"/>
                </a:lnTo>
                <a:lnTo>
                  <a:pt x="0" y="1"/>
                </a:lnTo>
                <a:lnTo>
                  <a:pt x="8" y="3103"/>
                </a:lnTo>
                <a:close/>
              </a:path>
            </a:pathLst>
          </a:custGeom>
          <a:solidFill>
            <a:schemeClr val="bg2">
              <a:alpha val="89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3100" name="Freeform 28"/>
          <p:cNvSpPr>
            <a:spLocks/>
          </p:cNvSpPr>
          <p:nvPr/>
        </p:nvSpPr>
        <p:spPr bwMode="gray">
          <a:xfrm>
            <a:off x="0" y="0"/>
            <a:ext cx="9155113" cy="4333875"/>
          </a:xfrm>
          <a:custGeom>
            <a:avLst/>
            <a:gdLst>
              <a:gd name="T0" fmla="*/ 8 w 5767"/>
              <a:gd name="T1" fmla="*/ 2730 h 2730"/>
              <a:gd name="T2" fmla="*/ 3040 w 5767"/>
              <a:gd name="T3" fmla="*/ 2726 h 2730"/>
              <a:gd name="T4" fmla="*/ 3347 w 5767"/>
              <a:gd name="T5" fmla="*/ 2630 h 2730"/>
              <a:gd name="T6" fmla="*/ 3795 w 5767"/>
              <a:gd name="T7" fmla="*/ 2170 h 2730"/>
              <a:gd name="T8" fmla="*/ 4115 w 5767"/>
              <a:gd name="T9" fmla="*/ 2080 h 2730"/>
              <a:gd name="T10" fmla="*/ 5760 w 5767"/>
              <a:gd name="T11" fmla="*/ 2093 h 2730"/>
              <a:gd name="T12" fmla="*/ 5767 w 5767"/>
              <a:gd name="T13" fmla="*/ 0 h 2730"/>
              <a:gd name="T14" fmla="*/ 0 w 5767"/>
              <a:gd name="T15" fmla="*/ 1 h 2730"/>
              <a:gd name="T16" fmla="*/ 8 w 5767"/>
              <a:gd name="T17" fmla="*/ 2730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7" h="2730">
                <a:moveTo>
                  <a:pt x="8" y="2730"/>
                </a:moveTo>
                <a:lnTo>
                  <a:pt x="3040" y="2726"/>
                </a:lnTo>
                <a:cubicBezTo>
                  <a:pt x="3181" y="2726"/>
                  <a:pt x="3224" y="2728"/>
                  <a:pt x="3347" y="2630"/>
                </a:cubicBezTo>
                <a:lnTo>
                  <a:pt x="3795" y="2170"/>
                </a:lnTo>
                <a:cubicBezTo>
                  <a:pt x="3923" y="2078"/>
                  <a:pt x="3942" y="2074"/>
                  <a:pt x="4115" y="2080"/>
                </a:cubicBezTo>
                <a:lnTo>
                  <a:pt x="5760" y="2093"/>
                </a:lnTo>
                <a:lnTo>
                  <a:pt x="5767" y="0"/>
                </a:lnTo>
                <a:lnTo>
                  <a:pt x="0" y="1"/>
                </a:lnTo>
                <a:lnTo>
                  <a:pt x="8" y="2730"/>
                </a:lnTo>
                <a:close/>
              </a:path>
            </a:pathLst>
          </a:custGeom>
          <a:gradFill rotWithShape="1">
            <a:gsLst>
              <a:gs pos="0">
                <a:schemeClr val="bg1">
                  <a:gamma/>
                  <a:tint val="0"/>
                  <a:invGamma/>
                </a:schemeClr>
              </a:gs>
              <a:gs pos="100000">
                <a:schemeClr val="bg1">
                  <a:alpha val="89999"/>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3102" name="Freeform 30"/>
          <p:cNvSpPr>
            <a:spLocks/>
          </p:cNvSpPr>
          <p:nvPr/>
        </p:nvSpPr>
        <p:spPr bwMode="gray">
          <a:xfrm>
            <a:off x="0" y="0"/>
            <a:ext cx="9153525" cy="1600200"/>
          </a:xfrm>
          <a:custGeom>
            <a:avLst/>
            <a:gdLst>
              <a:gd name="T0" fmla="*/ 0 w 5766"/>
              <a:gd name="T1" fmla="*/ 1008 h 1008"/>
              <a:gd name="T2" fmla="*/ 1884 w 5766"/>
              <a:gd name="T3" fmla="*/ 1008 h 1008"/>
              <a:gd name="T4" fmla="*/ 2152 w 5766"/>
              <a:gd name="T5" fmla="*/ 921 h 1008"/>
              <a:gd name="T6" fmla="*/ 2560 w 5766"/>
              <a:gd name="T7" fmla="*/ 531 h 1008"/>
              <a:gd name="T8" fmla="*/ 2892 w 5766"/>
              <a:gd name="T9" fmla="*/ 448 h 1008"/>
              <a:gd name="T10" fmla="*/ 5766 w 5766"/>
              <a:gd name="T11" fmla="*/ 461 h 1008"/>
              <a:gd name="T12" fmla="*/ 5758 w 5766"/>
              <a:gd name="T13" fmla="*/ 0 h 1008"/>
              <a:gd name="T14" fmla="*/ 0 w 5766"/>
              <a:gd name="T15" fmla="*/ 2 h 1008"/>
              <a:gd name="T16" fmla="*/ 0 w 5766"/>
              <a:gd name="T17"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6" h="1008">
                <a:moveTo>
                  <a:pt x="0" y="1008"/>
                </a:moveTo>
                <a:lnTo>
                  <a:pt x="1884" y="1008"/>
                </a:lnTo>
                <a:cubicBezTo>
                  <a:pt x="2088" y="990"/>
                  <a:pt x="2034" y="1005"/>
                  <a:pt x="2152" y="921"/>
                </a:cubicBezTo>
                <a:lnTo>
                  <a:pt x="2560" y="531"/>
                </a:lnTo>
                <a:cubicBezTo>
                  <a:pt x="2683" y="452"/>
                  <a:pt x="2611" y="454"/>
                  <a:pt x="2892" y="448"/>
                </a:cubicBezTo>
                <a:lnTo>
                  <a:pt x="5766" y="461"/>
                </a:lnTo>
                <a:lnTo>
                  <a:pt x="5758" y="0"/>
                </a:lnTo>
                <a:lnTo>
                  <a:pt x="0" y="2"/>
                </a:lnTo>
                <a:lnTo>
                  <a:pt x="0" y="1008"/>
                </a:lnTo>
                <a:close/>
              </a:path>
            </a:pathLst>
          </a:custGeom>
          <a:gradFill rotWithShape="1">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3089" name="Rectangle 17"/>
          <p:cNvSpPr>
            <a:spLocks noGrp="1" noChangeArrowheads="1"/>
          </p:cNvSpPr>
          <p:nvPr>
            <p:ph type="dt" sz="half" idx="2"/>
          </p:nvPr>
        </p:nvSpPr>
        <p:spPr>
          <a:xfrm>
            <a:off x="762000" y="6477000"/>
            <a:ext cx="2133600" cy="247650"/>
          </a:xfrm>
        </p:spPr>
        <p:txBody>
          <a:bodyPr/>
          <a:lstStyle>
            <a:lvl1pPr>
              <a:defRPr/>
            </a:lvl1pPr>
          </a:lstStyle>
          <a:p>
            <a:endParaRPr lang="en-US" altLang="id-ID"/>
          </a:p>
        </p:txBody>
      </p:sp>
      <p:sp>
        <p:nvSpPr>
          <p:cNvPr id="3087" name="Rectangle 15"/>
          <p:cNvSpPr>
            <a:spLocks noGrp="1" noChangeArrowheads="1"/>
          </p:cNvSpPr>
          <p:nvPr>
            <p:ph type="ctrTitle"/>
          </p:nvPr>
        </p:nvSpPr>
        <p:spPr>
          <a:xfrm>
            <a:off x="228600" y="1828800"/>
            <a:ext cx="5486400" cy="1470025"/>
          </a:xfrm>
        </p:spPr>
        <p:txBody>
          <a:bodyPr/>
          <a:lstStyle>
            <a:lvl1pPr>
              <a:defRPr sz="4400">
                <a:solidFill>
                  <a:schemeClr val="tx1"/>
                </a:solidFill>
              </a:defRPr>
            </a:lvl1pPr>
          </a:lstStyle>
          <a:p>
            <a:pPr lvl="0"/>
            <a:r>
              <a:rPr lang="en-US" altLang="id-ID" noProof="0" smtClean="0"/>
              <a:t>Click to edit Master title style</a:t>
            </a:r>
          </a:p>
        </p:txBody>
      </p:sp>
      <p:sp>
        <p:nvSpPr>
          <p:cNvPr id="3088" name="Rectangle 16"/>
          <p:cNvSpPr>
            <a:spLocks noGrp="1" noChangeArrowheads="1"/>
          </p:cNvSpPr>
          <p:nvPr>
            <p:ph type="subTitle" idx="1"/>
          </p:nvPr>
        </p:nvSpPr>
        <p:spPr>
          <a:xfrm>
            <a:off x="228600" y="3200400"/>
            <a:ext cx="5472113" cy="457200"/>
          </a:xfrm>
        </p:spPr>
        <p:txBody>
          <a:bodyPr/>
          <a:lstStyle>
            <a:lvl1pPr marL="0" indent="0" algn="dist">
              <a:buFontTx/>
              <a:buNone/>
              <a:defRPr sz="1600" i="1">
                <a:latin typeface="Times New Roman" panose="02020603050405020304" pitchFamily="18" charset="0"/>
              </a:defRPr>
            </a:lvl1pPr>
          </a:lstStyle>
          <a:p>
            <a:pPr lvl="0"/>
            <a:r>
              <a:rPr lang="en-US" altLang="id-ID" noProof="0" smtClean="0"/>
              <a:t>Click to edit Master subtitle style</a:t>
            </a:r>
          </a:p>
        </p:txBody>
      </p:sp>
      <p:sp>
        <p:nvSpPr>
          <p:cNvPr id="3099" name="Freeform 27" descr="1"/>
          <p:cNvSpPr>
            <a:spLocks/>
          </p:cNvSpPr>
          <p:nvPr/>
        </p:nvSpPr>
        <p:spPr bwMode="gray">
          <a:xfrm>
            <a:off x="0" y="-9525"/>
            <a:ext cx="9170988" cy="1362075"/>
          </a:xfrm>
          <a:custGeom>
            <a:avLst/>
            <a:gdLst>
              <a:gd name="T0" fmla="*/ 0 w 5777"/>
              <a:gd name="T1" fmla="*/ 858 h 858"/>
              <a:gd name="T2" fmla="*/ 1926 w 5777"/>
              <a:gd name="T3" fmla="*/ 857 h 858"/>
              <a:gd name="T4" fmla="*/ 2157 w 5777"/>
              <a:gd name="T5" fmla="*/ 793 h 858"/>
              <a:gd name="T6" fmla="*/ 2509 w 5777"/>
              <a:gd name="T7" fmla="*/ 473 h 858"/>
              <a:gd name="T8" fmla="*/ 2970 w 5777"/>
              <a:gd name="T9" fmla="*/ 390 h 858"/>
              <a:gd name="T10" fmla="*/ 5773 w 5777"/>
              <a:gd name="T11" fmla="*/ 388 h 858"/>
              <a:gd name="T12" fmla="*/ 5777 w 5777"/>
              <a:gd name="T13" fmla="*/ 0 h 858"/>
              <a:gd name="T14" fmla="*/ 0 w 5777"/>
              <a:gd name="T15" fmla="*/ 2 h 858"/>
              <a:gd name="T16" fmla="*/ 0 w 5777"/>
              <a:gd name="T17" fmla="*/ 858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7" h="858">
                <a:moveTo>
                  <a:pt x="0" y="858"/>
                </a:moveTo>
                <a:lnTo>
                  <a:pt x="1926" y="857"/>
                </a:lnTo>
                <a:cubicBezTo>
                  <a:pt x="2067" y="857"/>
                  <a:pt x="2068" y="850"/>
                  <a:pt x="2157" y="793"/>
                </a:cubicBezTo>
                <a:lnTo>
                  <a:pt x="2509" y="473"/>
                </a:lnTo>
                <a:cubicBezTo>
                  <a:pt x="2644" y="406"/>
                  <a:pt x="2477" y="396"/>
                  <a:pt x="2970" y="390"/>
                </a:cubicBezTo>
                <a:lnTo>
                  <a:pt x="5773" y="388"/>
                </a:lnTo>
                <a:lnTo>
                  <a:pt x="5777" y="0"/>
                </a:lnTo>
                <a:lnTo>
                  <a:pt x="0" y="2"/>
                </a:lnTo>
                <a:lnTo>
                  <a:pt x="0" y="858"/>
                </a:lnTo>
                <a:close/>
              </a:path>
            </a:pathLst>
          </a:cu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3090" name="Rectangle 18"/>
          <p:cNvSpPr>
            <a:spLocks noGrp="1" noChangeArrowheads="1"/>
          </p:cNvSpPr>
          <p:nvPr>
            <p:ph type="ftr" sz="quarter" idx="3"/>
          </p:nvPr>
        </p:nvSpPr>
        <p:spPr>
          <a:xfrm>
            <a:off x="3048000" y="6477000"/>
            <a:ext cx="3276600" cy="247650"/>
          </a:xfrm>
        </p:spPr>
        <p:txBody>
          <a:bodyPr/>
          <a:lstStyle>
            <a:lvl1pPr algn="l">
              <a:defRPr/>
            </a:lvl1pPr>
          </a:lstStyle>
          <a:p>
            <a:endParaRPr lang="en-US" altLang="id-ID"/>
          </a:p>
        </p:txBody>
      </p:sp>
      <p:sp>
        <p:nvSpPr>
          <p:cNvPr id="3091" name="Rectangle 19"/>
          <p:cNvSpPr>
            <a:spLocks noGrp="1" noChangeArrowheads="1"/>
          </p:cNvSpPr>
          <p:nvPr>
            <p:ph type="sldNum" sz="quarter" idx="4"/>
          </p:nvPr>
        </p:nvSpPr>
        <p:spPr>
          <a:xfrm>
            <a:off x="304800" y="6477000"/>
            <a:ext cx="381000" cy="247650"/>
          </a:xfrm>
        </p:spPr>
        <p:txBody>
          <a:bodyPr/>
          <a:lstStyle>
            <a:lvl1pPr>
              <a:defRPr/>
            </a:lvl1pPr>
          </a:lstStyle>
          <a:p>
            <a:fld id="{F1BE1551-56AD-4F41-B0BF-71A26C0F2A85}" type="slidenum">
              <a:rPr lang="en-US" altLang="id-ID"/>
              <a:pPr/>
              <a:t>‹#›</a:t>
            </a:fld>
            <a:endParaRPr lang="en-US" altLang="id-ID"/>
          </a:p>
        </p:txBody>
      </p:sp>
      <p:sp>
        <p:nvSpPr>
          <p:cNvPr id="3108" name="Text Box 36"/>
          <p:cNvSpPr txBox="1">
            <a:spLocks noChangeArrowheads="1"/>
          </p:cNvSpPr>
          <p:nvPr/>
        </p:nvSpPr>
        <p:spPr bwMode="gray">
          <a:xfrm>
            <a:off x="7391400" y="762000"/>
            <a:ext cx="160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id-ID" sz="2400" b="1">
                <a:solidFill>
                  <a:schemeClr val="tx2"/>
                </a:solidFill>
                <a:latin typeface="Arial Black" panose="020B0A04020102020204" pitchFamily="34" charset="0"/>
              </a:rPr>
              <a:t>L/O/G/O</a:t>
            </a:r>
          </a:p>
        </p:txBody>
      </p:sp>
      <p:sp>
        <p:nvSpPr>
          <p:cNvPr id="3109" name="Freeform 37"/>
          <p:cNvSpPr>
            <a:spLocks/>
          </p:cNvSpPr>
          <p:nvPr/>
        </p:nvSpPr>
        <p:spPr bwMode="gray">
          <a:xfrm>
            <a:off x="3175" y="4562475"/>
            <a:ext cx="9131300" cy="511175"/>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pic>
        <p:nvPicPr>
          <p:cNvPr id="3103" name="Picture 31" descr="1"/>
          <p:cNvPicPr>
            <a:picLocks noChangeAspect="1" noChangeArrowheads="1"/>
          </p:cNvPicPr>
          <p:nvPr/>
        </p:nvPicPr>
        <p:blipFill>
          <a:blip r:embed="rId3">
            <a:extLst>
              <a:ext uri="{28A0092B-C50C-407E-A947-70E740481C1C}">
                <a14:useLocalDpi xmlns:a14="http://schemas.microsoft.com/office/drawing/2010/main" val="0"/>
              </a:ext>
            </a:extLst>
          </a:blip>
          <a:srcRect b="28612"/>
          <a:stretch>
            <a:fillRect/>
          </a:stretch>
        </p:blipFill>
        <p:spPr bwMode="gray">
          <a:xfrm>
            <a:off x="4638675" y="1844675"/>
            <a:ext cx="4481513" cy="5013325"/>
          </a:xfrm>
          <a:prstGeom prst="rect">
            <a:avLst/>
          </a:prstGeom>
          <a:noFill/>
          <a:extLst>
            <a:ext uri="{909E8E84-426E-40DD-AFC4-6F175D3DCCD1}">
              <a14:hiddenFill xmlns:a14="http://schemas.microsoft.com/office/drawing/2010/main">
                <a:solidFill>
                  <a:srgbClr val="FFFFFF"/>
                </a:solidFill>
              </a14:hiddenFill>
            </a:ext>
          </a:extLst>
        </p:spPr>
      </p:pic>
      <p:sp>
        <p:nvSpPr>
          <p:cNvPr id="3105" name="AutoShape 33"/>
          <p:cNvSpPr>
            <a:spLocks noChangeArrowheads="1"/>
          </p:cNvSpPr>
          <p:nvPr/>
        </p:nvSpPr>
        <p:spPr bwMode="gray">
          <a:xfrm>
            <a:off x="400050" y="4495800"/>
            <a:ext cx="1042988" cy="1042988"/>
          </a:xfrm>
          <a:prstGeom prst="roundRect">
            <a:avLst>
              <a:gd name="adj" fmla="val 10079"/>
            </a:avLst>
          </a:prstGeom>
          <a:blipFill dpi="0" rotWithShape="1">
            <a:blip r:embed="rId4"/>
            <a:srcRect/>
            <a:stretch>
              <a:fillRect/>
            </a:stretch>
          </a:blipFill>
          <a:ln w="28575">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3106" name="AutoShape 34"/>
          <p:cNvSpPr>
            <a:spLocks noChangeArrowheads="1"/>
          </p:cNvSpPr>
          <p:nvPr/>
        </p:nvSpPr>
        <p:spPr bwMode="gray">
          <a:xfrm>
            <a:off x="1616075" y="4495800"/>
            <a:ext cx="1042988" cy="1042988"/>
          </a:xfrm>
          <a:prstGeom prst="roundRect">
            <a:avLst>
              <a:gd name="adj" fmla="val 10079"/>
            </a:avLst>
          </a:prstGeom>
          <a:blipFill dpi="0" rotWithShape="1">
            <a:blip r:embed="rId5"/>
            <a:srcRect/>
            <a:stretch>
              <a:fillRect/>
            </a:stretch>
          </a:blipFill>
          <a:ln w="28575">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3107" name="AutoShape 35"/>
          <p:cNvSpPr>
            <a:spLocks noChangeArrowheads="1"/>
          </p:cNvSpPr>
          <p:nvPr/>
        </p:nvSpPr>
        <p:spPr bwMode="gray">
          <a:xfrm>
            <a:off x="2841625" y="4495800"/>
            <a:ext cx="1042988" cy="1042988"/>
          </a:xfrm>
          <a:prstGeom prst="roundRect">
            <a:avLst>
              <a:gd name="adj" fmla="val 10079"/>
            </a:avLst>
          </a:prstGeom>
          <a:blipFill dpi="0" rotWithShape="1">
            <a:blip r:embed="rId6"/>
            <a:srcRect/>
            <a:stretch>
              <a:fillRect/>
            </a:stretch>
          </a:blipFill>
          <a:ln w="28575">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99"/>
                                        </p:tgtEl>
                                        <p:attrNameLst>
                                          <p:attrName>style.visibility</p:attrName>
                                        </p:attrNameLst>
                                      </p:cBhvr>
                                      <p:to>
                                        <p:strVal val="visible"/>
                                      </p:to>
                                    </p:set>
                                    <p:animEffect transition="in" filter="wipe(left)">
                                      <p:cBhvr>
                                        <p:cTn id="7" dur="1000"/>
                                        <p:tgtEl>
                                          <p:spTgt spid="3099"/>
                                        </p:tgtEl>
                                      </p:cBhvr>
                                    </p:animEffect>
                                  </p:childTnLst>
                                </p:cTn>
                              </p:par>
                            </p:childTnLst>
                          </p:cTn>
                        </p:par>
                        <p:par>
                          <p:cTn id="8" fill="hold" nodeType="afterGroup">
                            <p:stCondLst>
                              <p:cond delay="1000"/>
                            </p:stCondLst>
                            <p:childTnLst>
                              <p:par>
                                <p:cTn id="9" presetID="22" presetClass="entr" presetSubtype="8" fill="hold" nodeType="afterEffect">
                                  <p:stCondLst>
                                    <p:cond delay="0"/>
                                  </p:stCondLst>
                                  <p:childTnLst>
                                    <p:set>
                                      <p:cBhvr>
                                        <p:cTn id="10" dur="1" fill="hold">
                                          <p:stCondLst>
                                            <p:cond delay="0"/>
                                          </p:stCondLst>
                                        </p:cTn>
                                        <p:tgtEl>
                                          <p:spTgt spid="3101"/>
                                        </p:tgtEl>
                                        <p:attrNameLst>
                                          <p:attrName>style.visibility</p:attrName>
                                        </p:attrNameLst>
                                      </p:cBhvr>
                                      <p:to>
                                        <p:strVal val="visible"/>
                                      </p:to>
                                    </p:set>
                                    <p:animEffect transition="in" filter="wipe(left)">
                                      <p:cBhvr>
                                        <p:cTn id="11" dur="1000"/>
                                        <p:tgtEl>
                                          <p:spTgt spid="3101"/>
                                        </p:tgtEl>
                                      </p:cBhvr>
                                    </p:animEffect>
                                  </p:childTnLst>
                                </p:cTn>
                              </p:par>
                            </p:childTnLst>
                          </p:cTn>
                        </p:par>
                        <p:par>
                          <p:cTn id="12" fill="hold" nodeType="afterGroup">
                            <p:stCondLst>
                              <p:cond delay="2000"/>
                            </p:stCondLst>
                            <p:childTnLst>
                              <p:par>
                                <p:cTn id="13" presetID="22" presetClass="entr" presetSubtype="8" fill="hold" nodeType="afterEffect">
                                  <p:stCondLst>
                                    <p:cond delay="0"/>
                                  </p:stCondLst>
                                  <p:childTnLst>
                                    <p:set>
                                      <p:cBhvr>
                                        <p:cTn id="14" dur="1" fill="hold">
                                          <p:stCondLst>
                                            <p:cond delay="0"/>
                                          </p:stCondLst>
                                        </p:cTn>
                                        <p:tgtEl>
                                          <p:spTgt spid="3109"/>
                                        </p:tgtEl>
                                        <p:attrNameLst>
                                          <p:attrName>style.visibility</p:attrName>
                                        </p:attrNameLst>
                                      </p:cBhvr>
                                      <p:to>
                                        <p:strVal val="visible"/>
                                      </p:to>
                                    </p:set>
                                    <p:animEffect transition="in" filter="wipe(left)">
                                      <p:cBhvr>
                                        <p:cTn id="15" dur="500"/>
                                        <p:tgtEl>
                                          <p:spTgt spid="3109"/>
                                        </p:tgtEl>
                                      </p:cBhvr>
                                    </p:animEffect>
                                  </p:childTnLst>
                                </p:cTn>
                              </p:par>
                            </p:childTnLst>
                          </p:cTn>
                        </p:par>
                        <p:par>
                          <p:cTn id="16" fill="hold" nodeType="afterGroup">
                            <p:stCondLst>
                              <p:cond delay="2500"/>
                            </p:stCondLst>
                            <p:childTnLst>
                              <p:par>
                                <p:cTn id="17" presetID="22" presetClass="entr" presetSubtype="2" fill="hold" nodeType="afterEffect">
                                  <p:stCondLst>
                                    <p:cond delay="0"/>
                                  </p:stCondLst>
                                  <p:childTnLst>
                                    <p:set>
                                      <p:cBhvr>
                                        <p:cTn id="18" dur="1" fill="hold">
                                          <p:stCondLst>
                                            <p:cond delay="0"/>
                                          </p:stCondLst>
                                        </p:cTn>
                                        <p:tgtEl>
                                          <p:spTgt spid="3111"/>
                                        </p:tgtEl>
                                        <p:attrNameLst>
                                          <p:attrName>style.visibility</p:attrName>
                                        </p:attrNameLst>
                                      </p:cBhvr>
                                      <p:to>
                                        <p:strVal val="visible"/>
                                      </p:to>
                                    </p:set>
                                    <p:animEffect transition="in" filter="wipe(right)">
                                      <p:cBhvr>
                                        <p:cTn id="19" dur="500"/>
                                        <p:tgtEl>
                                          <p:spTgt spid="3111"/>
                                        </p:tgtEl>
                                      </p:cBhvr>
                                    </p:animEffect>
                                  </p:childTnLst>
                                </p:cTn>
                              </p:par>
                            </p:childTnLst>
                          </p:cTn>
                        </p:par>
                        <p:par>
                          <p:cTn id="20" fill="hold" nodeType="afterGroup">
                            <p:stCondLst>
                              <p:cond delay="3000"/>
                            </p:stCondLst>
                            <p:childTnLst>
                              <p:par>
                                <p:cTn id="21" presetID="10" presetClass="entr" presetSubtype="0" fill="hold" nodeType="afterEffect">
                                  <p:stCondLst>
                                    <p:cond delay="0"/>
                                  </p:stCondLst>
                                  <p:childTnLst>
                                    <p:set>
                                      <p:cBhvr>
                                        <p:cTn id="22" dur="1" fill="hold">
                                          <p:stCondLst>
                                            <p:cond delay="0"/>
                                          </p:stCondLst>
                                        </p:cTn>
                                        <p:tgtEl>
                                          <p:spTgt spid="3105"/>
                                        </p:tgtEl>
                                        <p:attrNameLst>
                                          <p:attrName>style.visibility</p:attrName>
                                        </p:attrNameLst>
                                      </p:cBhvr>
                                      <p:to>
                                        <p:strVal val="visible"/>
                                      </p:to>
                                    </p:set>
                                    <p:animEffect transition="in" filter="fade">
                                      <p:cBhvr>
                                        <p:cTn id="23" dur="1000"/>
                                        <p:tgtEl>
                                          <p:spTgt spid="3105"/>
                                        </p:tgtEl>
                                      </p:cBhvr>
                                    </p:animEffect>
                                  </p:childTnLst>
                                </p:cTn>
                              </p:par>
                            </p:childTnLst>
                          </p:cTn>
                        </p:par>
                        <p:par>
                          <p:cTn id="24" fill="hold" nodeType="afterGroup">
                            <p:stCondLst>
                              <p:cond delay="4000"/>
                            </p:stCondLst>
                            <p:childTnLst>
                              <p:par>
                                <p:cTn id="25" presetID="10" presetClass="entr" presetSubtype="0" fill="hold" nodeType="afterEffect">
                                  <p:stCondLst>
                                    <p:cond delay="0"/>
                                  </p:stCondLst>
                                  <p:childTnLst>
                                    <p:set>
                                      <p:cBhvr>
                                        <p:cTn id="26" dur="1" fill="hold">
                                          <p:stCondLst>
                                            <p:cond delay="0"/>
                                          </p:stCondLst>
                                        </p:cTn>
                                        <p:tgtEl>
                                          <p:spTgt spid="3106"/>
                                        </p:tgtEl>
                                        <p:attrNameLst>
                                          <p:attrName>style.visibility</p:attrName>
                                        </p:attrNameLst>
                                      </p:cBhvr>
                                      <p:to>
                                        <p:strVal val="visible"/>
                                      </p:to>
                                    </p:set>
                                    <p:animEffect transition="in" filter="fade">
                                      <p:cBhvr>
                                        <p:cTn id="27" dur="1000"/>
                                        <p:tgtEl>
                                          <p:spTgt spid="3106"/>
                                        </p:tgtEl>
                                      </p:cBhvr>
                                    </p:animEffect>
                                  </p:childTnLst>
                                </p:cTn>
                              </p:par>
                            </p:childTnLst>
                          </p:cTn>
                        </p:par>
                        <p:par>
                          <p:cTn id="28" fill="hold" nodeType="afterGroup">
                            <p:stCondLst>
                              <p:cond delay="5000"/>
                            </p:stCondLst>
                            <p:childTnLst>
                              <p:par>
                                <p:cTn id="29" presetID="10" presetClass="entr" presetSubtype="0" fill="hold" nodeType="afterEffect">
                                  <p:stCondLst>
                                    <p:cond delay="0"/>
                                  </p:stCondLst>
                                  <p:childTnLst>
                                    <p:set>
                                      <p:cBhvr>
                                        <p:cTn id="30" dur="1" fill="hold">
                                          <p:stCondLst>
                                            <p:cond delay="0"/>
                                          </p:stCondLst>
                                        </p:cTn>
                                        <p:tgtEl>
                                          <p:spTgt spid="3107"/>
                                        </p:tgtEl>
                                        <p:attrNameLst>
                                          <p:attrName>style.visibility</p:attrName>
                                        </p:attrNameLst>
                                      </p:cBhvr>
                                      <p:to>
                                        <p:strVal val="visible"/>
                                      </p:to>
                                    </p:set>
                                    <p:animEffect transition="in" filter="fade">
                                      <p:cBhvr>
                                        <p:cTn id="31" dur="1000"/>
                                        <p:tgtEl>
                                          <p:spTgt spid="3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endParaRPr lang="en-US" altLang="id-ID"/>
          </a:p>
        </p:txBody>
      </p:sp>
      <p:sp>
        <p:nvSpPr>
          <p:cNvPr id="6" name="Slide Number Placeholder 5"/>
          <p:cNvSpPr>
            <a:spLocks noGrp="1"/>
          </p:cNvSpPr>
          <p:nvPr>
            <p:ph type="sldNum" sz="quarter" idx="12"/>
          </p:nvPr>
        </p:nvSpPr>
        <p:spPr/>
        <p:txBody>
          <a:bodyPr/>
          <a:lstStyle>
            <a:lvl1pPr>
              <a:defRPr/>
            </a:lvl1pPr>
          </a:lstStyle>
          <a:p>
            <a:fld id="{B505F820-7A35-4359-91D5-EE1FACDCFBE5}" type="slidenum">
              <a:rPr lang="en-US" altLang="id-ID"/>
              <a:pPr/>
              <a:t>‹#›</a:t>
            </a:fld>
            <a:endParaRPr lang="en-US" altLang="id-ID"/>
          </a:p>
        </p:txBody>
      </p:sp>
    </p:spTree>
    <p:extLst>
      <p:ext uri="{BB962C8B-B14F-4D97-AF65-F5344CB8AC3E}">
        <p14:creationId xmlns:p14="http://schemas.microsoft.com/office/powerpoint/2010/main" val="2649143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0200" y="773113"/>
            <a:ext cx="2108200" cy="5581650"/>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350838" y="773113"/>
            <a:ext cx="6176962" cy="55816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endParaRPr lang="en-US" altLang="id-ID"/>
          </a:p>
        </p:txBody>
      </p:sp>
      <p:sp>
        <p:nvSpPr>
          <p:cNvPr id="6" name="Slide Number Placeholder 5"/>
          <p:cNvSpPr>
            <a:spLocks noGrp="1"/>
          </p:cNvSpPr>
          <p:nvPr>
            <p:ph type="sldNum" sz="quarter" idx="12"/>
          </p:nvPr>
        </p:nvSpPr>
        <p:spPr/>
        <p:txBody>
          <a:bodyPr/>
          <a:lstStyle>
            <a:lvl1pPr>
              <a:defRPr/>
            </a:lvl1pPr>
          </a:lstStyle>
          <a:p>
            <a:fld id="{3CF5250D-1704-4895-8590-72EEAC30C068}" type="slidenum">
              <a:rPr lang="en-US" altLang="id-ID"/>
              <a:pPr/>
              <a:t>‹#›</a:t>
            </a:fld>
            <a:endParaRPr lang="en-US" altLang="id-ID"/>
          </a:p>
        </p:txBody>
      </p:sp>
    </p:spTree>
    <p:extLst>
      <p:ext uri="{BB962C8B-B14F-4D97-AF65-F5344CB8AC3E}">
        <p14:creationId xmlns:p14="http://schemas.microsoft.com/office/powerpoint/2010/main" val="8957772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1950" y="773113"/>
            <a:ext cx="8401050" cy="674687"/>
          </a:xfrm>
        </p:spPr>
        <p:txBody>
          <a:bodyPr/>
          <a:lstStyle/>
          <a:p>
            <a:r>
              <a:rPr lang="en-US" smtClean="0"/>
              <a:t>Click to edit Master title style</a:t>
            </a:r>
            <a:endParaRPr lang="id-ID"/>
          </a:p>
        </p:txBody>
      </p:sp>
      <p:sp>
        <p:nvSpPr>
          <p:cNvPr id="3" name="Text Placeholder 2"/>
          <p:cNvSpPr>
            <a:spLocks noGrp="1"/>
          </p:cNvSpPr>
          <p:nvPr>
            <p:ph type="body" sz="half" idx="1"/>
          </p:nvPr>
        </p:nvSpPr>
        <p:spPr>
          <a:xfrm>
            <a:off x="350838" y="1600200"/>
            <a:ext cx="4141787" cy="4754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5025" y="1600200"/>
            <a:ext cx="4143375" cy="4754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a:xfrm>
            <a:off x="457200" y="6629400"/>
            <a:ext cx="2133600" cy="168275"/>
          </a:xfrm>
        </p:spPr>
        <p:txBody>
          <a:bodyPr/>
          <a:lstStyle>
            <a:lvl1pPr>
              <a:defRPr/>
            </a:lvl1pPr>
          </a:lstStyle>
          <a:p>
            <a:endParaRPr lang="en-US" altLang="id-ID"/>
          </a:p>
        </p:txBody>
      </p:sp>
      <p:sp>
        <p:nvSpPr>
          <p:cNvPr id="6" name="Footer Placeholder 5"/>
          <p:cNvSpPr>
            <a:spLocks noGrp="1"/>
          </p:cNvSpPr>
          <p:nvPr>
            <p:ph type="ftr" sz="quarter" idx="11"/>
          </p:nvPr>
        </p:nvSpPr>
        <p:spPr>
          <a:xfrm>
            <a:off x="3124200" y="6629400"/>
            <a:ext cx="2895600" cy="168275"/>
          </a:xfrm>
        </p:spPr>
        <p:txBody>
          <a:bodyPr/>
          <a:lstStyle>
            <a:lvl1pPr>
              <a:defRPr/>
            </a:lvl1pPr>
          </a:lstStyle>
          <a:p>
            <a:endParaRPr lang="en-US" altLang="id-ID"/>
          </a:p>
        </p:txBody>
      </p:sp>
      <p:sp>
        <p:nvSpPr>
          <p:cNvPr id="7" name="Slide Number Placeholder 6"/>
          <p:cNvSpPr>
            <a:spLocks noGrp="1"/>
          </p:cNvSpPr>
          <p:nvPr>
            <p:ph type="sldNum" sz="quarter" idx="12"/>
          </p:nvPr>
        </p:nvSpPr>
        <p:spPr>
          <a:xfrm>
            <a:off x="6553200" y="6629400"/>
            <a:ext cx="2133600" cy="168275"/>
          </a:xfrm>
        </p:spPr>
        <p:txBody>
          <a:bodyPr/>
          <a:lstStyle>
            <a:lvl1pPr>
              <a:defRPr/>
            </a:lvl1pPr>
          </a:lstStyle>
          <a:p>
            <a:fld id="{0E206475-C3AD-43D5-95C4-2C4FB4CA56CE}" type="slidenum">
              <a:rPr lang="en-US" altLang="id-ID"/>
              <a:pPr/>
              <a:t>‹#›</a:t>
            </a:fld>
            <a:endParaRPr lang="en-US" altLang="id-ID"/>
          </a:p>
        </p:txBody>
      </p:sp>
    </p:spTree>
    <p:extLst>
      <p:ext uri="{BB962C8B-B14F-4D97-AF65-F5344CB8AC3E}">
        <p14:creationId xmlns:p14="http://schemas.microsoft.com/office/powerpoint/2010/main" val="113961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61950" y="773113"/>
            <a:ext cx="8401050" cy="674687"/>
          </a:xfrm>
        </p:spPr>
        <p:txBody>
          <a:bodyPr/>
          <a:lstStyle/>
          <a:p>
            <a:r>
              <a:rPr lang="en-US" smtClean="0"/>
              <a:t>Click to edit Master title style</a:t>
            </a:r>
            <a:endParaRPr lang="id-ID"/>
          </a:p>
        </p:txBody>
      </p:sp>
      <p:sp>
        <p:nvSpPr>
          <p:cNvPr id="3" name="Table Placeholder 2"/>
          <p:cNvSpPr>
            <a:spLocks noGrp="1"/>
          </p:cNvSpPr>
          <p:nvPr>
            <p:ph type="tbl" idx="1"/>
          </p:nvPr>
        </p:nvSpPr>
        <p:spPr>
          <a:xfrm>
            <a:off x="350838" y="1600200"/>
            <a:ext cx="8437562" cy="4754563"/>
          </a:xfrm>
        </p:spPr>
        <p:txBody>
          <a:bodyPr/>
          <a:lstStyle/>
          <a:p>
            <a:r>
              <a:rPr lang="en-US" smtClean="0"/>
              <a:t>Click icon to add table</a:t>
            </a:r>
            <a:endParaRPr lang="id-ID"/>
          </a:p>
        </p:txBody>
      </p:sp>
      <p:sp>
        <p:nvSpPr>
          <p:cNvPr id="4" name="Date Placeholder 3"/>
          <p:cNvSpPr>
            <a:spLocks noGrp="1"/>
          </p:cNvSpPr>
          <p:nvPr>
            <p:ph type="dt" sz="half" idx="10"/>
          </p:nvPr>
        </p:nvSpPr>
        <p:spPr>
          <a:xfrm>
            <a:off x="457200" y="6629400"/>
            <a:ext cx="2133600" cy="168275"/>
          </a:xfrm>
        </p:spPr>
        <p:txBody>
          <a:bodyPr/>
          <a:lstStyle>
            <a:lvl1pPr>
              <a:defRPr/>
            </a:lvl1pPr>
          </a:lstStyle>
          <a:p>
            <a:endParaRPr lang="en-US" altLang="id-ID"/>
          </a:p>
        </p:txBody>
      </p:sp>
      <p:sp>
        <p:nvSpPr>
          <p:cNvPr id="5" name="Footer Placeholder 4"/>
          <p:cNvSpPr>
            <a:spLocks noGrp="1"/>
          </p:cNvSpPr>
          <p:nvPr>
            <p:ph type="ftr" sz="quarter" idx="11"/>
          </p:nvPr>
        </p:nvSpPr>
        <p:spPr>
          <a:xfrm>
            <a:off x="3124200" y="6629400"/>
            <a:ext cx="2895600" cy="168275"/>
          </a:xfrm>
        </p:spPr>
        <p:txBody>
          <a:bodyPr/>
          <a:lstStyle>
            <a:lvl1pPr>
              <a:defRPr/>
            </a:lvl1pPr>
          </a:lstStyle>
          <a:p>
            <a:endParaRPr lang="en-US" altLang="id-ID"/>
          </a:p>
        </p:txBody>
      </p:sp>
      <p:sp>
        <p:nvSpPr>
          <p:cNvPr id="6" name="Slide Number Placeholder 5"/>
          <p:cNvSpPr>
            <a:spLocks noGrp="1"/>
          </p:cNvSpPr>
          <p:nvPr>
            <p:ph type="sldNum" sz="quarter" idx="12"/>
          </p:nvPr>
        </p:nvSpPr>
        <p:spPr>
          <a:xfrm>
            <a:off x="6553200" y="6629400"/>
            <a:ext cx="2133600" cy="168275"/>
          </a:xfrm>
        </p:spPr>
        <p:txBody>
          <a:bodyPr/>
          <a:lstStyle>
            <a:lvl1pPr>
              <a:defRPr/>
            </a:lvl1pPr>
          </a:lstStyle>
          <a:p>
            <a:fld id="{D46370E3-0F4C-4B12-ACD8-5ED43F28C1F3}" type="slidenum">
              <a:rPr lang="en-US" altLang="id-ID"/>
              <a:pPr/>
              <a:t>‹#›</a:t>
            </a:fld>
            <a:endParaRPr lang="en-US" altLang="id-ID"/>
          </a:p>
        </p:txBody>
      </p:sp>
    </p:spTree>
    <p:extLst>
      <p:ext uri="{BB962C8B-B14F-4D97-AF65-F5344CB8AC3E}">
        <p14:creationId xmlns:p14="http://schemas.microsoft.com/office/powerpoint/2010/main" val="2185939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61950" y="773113"/>
            <a:ext cx="8401050" cy="674687"/>
          </a:xfrm>
        </p:spPr>
        <p:txBody>
          <a:bodyPr/>
          <a:lstStyle/>
          <a:p>
            <a:r>
              <a:rPr lang="en-US" smtClean="0"/>
              <a:t>Click to edit Master title style</a:t>
            </a:r>
            <a:endParaRPr lang="id-ID"/>
          </a:p>
        </p:txBody>
      </p:sp>
      <p:sp>
        <p:nvSpPr>
          <p:cNvPr id="3" name="Chart Placeholder 2"/>
          <p:cNvSpPr>
            <a:spLocks noGrp="1"/>
          </p:cNvSpPr>
          <p:nvPr>
            <p:ph type="chart" idx="1"/>
          </p:nvPr>
        </p:nvSpPr>
        <p:spPr>
          <a:xfrm>
            <a:off x="350838" y="1600200"/>
            <a:ext cx="8437562" cy="4754563"/>
          </a:xfrm>
        </p:spPr>
        <p:txBody>
          <a:bodyPr/>
          <a:lstStyle/>
          <a:p>
            <a:r>
              <a:rPr lang="en-US" smtClean="0"/>
              <a:t>Click icon to add chart</a:t>
            </a:r>
            <a:endParaRPr lang="id-ID"/>
          </a:p>
        </p:txBody>
      </p:sp>
      <p:sp>
        <p:nvSpPr>
          <p:cNvPr id="4" name="Date Placeholder 3"/>
          <p:cNvSpPr>
            <a:spLocks noGrp="1"/>
          </p:cNvSpPr>
          <p:nvPr>
            <p:ph type="dt" sz="half" idx="10"/>
          </p:nvPr>
        </p:nvSpPr>
        <p:spPr>
          <a:xfrm>
            <a:off x="457200" y="6629400"/>
            <a:ext cx="2133600" cy="168275"/>
          </a:xfrm>
        </p:spPr>
        <p:txBody>
          <a:bodyPr/>
          <a:lstStyle>
            <a:lvl1pPr>
              <a:defRPr/>
            </a:lvl1pPr>
          </a:lstStyle>
          <a:p>
            <a:endParaRPr lang="en-US" altLang="id-ID"/>
          </a:p>
        </p:txBody>
      </p:sp>
      <p:sp>
        <p:nvSpPr>
          <p:cNvPr id="5" name="Footer Placeholder 4"/>
          <p:cNvSpPr>
            <a:spLocks noGrp="1"/>
          </p:cNvSpPr>
          <p:nvPr>
            <p:ph type="ftr" sz="quarter" idx="11"/>
          </p:nvPr>
        </p:nvSpPr>
        <p:spPr>
          <a:xfrm>
            <a:off x="3124200" y="6629400"/>
            <a:ext cx="2895600" cy="168275"/>
          </a:xfrm>
        </p:spPr>
        <p:txBody>
          <a:bodyPr/>
          <a:lstStyle>
            <a:lvl1pPr>
              <a:defRPr/>
            </a:lvl1pPr>
          </a:lstStyle>
          <a:p>
            <a:endParaRPr lang="en-US" altLang="id-ID"/>
          </a:p>
        </p:txBody>
      </p:sp>
      <p:sp>
        <p:nvSpPr>
          <p:cNvPr id="6" name="Slide Number Placeholder 5"/>
          <p:cNvSpPr>
            <a:spLocks noGrp="1"/>
          </p:cNvSpPr>
          <p:nvPr>
            <p:ph type="sldNum" sz="quarter" idx="12"/>
          </p:nvPr>
        </p:nvSpPr>
        <p:spPr>
          <a:xfrm>
            <a:off x="6553200" y="6629400"/>
            <a:ext cx="2133600" cy="168275"/>
          </a:xfrm>
        </p:spPr>
        <p:txBody>
          <a:bodyPr/>
          <a:lstStyle>
            <a:lvl1pPr>
              <a:defRPr/>
            </a:lvl1pPr>
          </a:lstStyle>
          <a:p>
            <a:fld id="{DD479D04-E322-498E-BE1D-849C3F71B711}" type="slidenum">
              <a:rPr lang="en-US" altLang="id-ID"/>
              <a:pPr/>
              <a:t>‹#›</a:t>
            </a:fld>
            <a:endParaRPr lang="en-US" altLang="id-ID"/>
          </a:p>
        </p:txBody>
      </p:sp>
    </p:spTree>
    <p:extLst>
      <p:ext uri="{BB962C8B-B14F-4D97-AF65-F5344CB8AC3E}">
        <p14:creationId xmlns:p14="http://schemas.microsoft.com/office/powerpoint/2010/main" val="1721444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61950" y="773113"/>
            <a:ext cx="8401050" cy="674687"/>
          </a:xfrm>
        </p:spPr>
        <p:txBody>
          <a:bodyPr/>
          <a:lstStyle/>
          <a:p>
            <a:r>
              <a:rPr lang="en-US" smtClean="0"/>
              <a:t>Click to edit Master title style</a:t>
            </a:r>
            <a:endParaRPr lang="id-ID"/>
          </a:p>
        </p:txBody>
      </p:sp>
      <p:sp>
        <p:nvSpPr>
          <p:cNvPr id="3" name="SmartArt Placeholder 2"/>
          <p:cNvSpPr>
            <a:spLocks noGrp="1"/>
          </p:cNvSpPr>
          <p:nvPr>
            <p:ph type="dgm" idx="1"/>
          </p:nvPr>
        </p:nvSpPr>
        <p:spPr>
          <a:xfrm>
            <a:off x="350838" y="1600200"/>
            <a:ext cx="8437562" cy="4754563"/>
          </a:xfrm>
        </p:spPr>
        <p:txBody>
          <a:bodyPr/>
          <a:lstStyle/>
          <a:p>
            <a:r>
              <a:rPr lang="en-US" smtClean="0"/>
              <a:t>Click icon to add SmartArt graphic</a:t>
            </a:r>
            <a:endParaRPr lang="id-ID"/>
          </a:p>
        </p:txBody>
      </p:sp>
      <p:sp>
        <p:nvSpPr>
          <p:cNvPr id="4" name="Date Placeholder 3"/>
          <p:cNvSpPr>
            <a:spLocks noGrp="1"/>
          </p:cNvSpPr>
          <p:nvPr>
            <p:ph type="dt" sz="half" idx="10"/>
          </p:nvPr>
        </p:nvSpPr>
        <p:spPr>
          <a:xfrm>
            <a:off x="457200" y="6629400"/>
            <a:ext cx="2133600" cy="168275"/>
          </a:xfrm>
        </p:spPr>
        <p:txBody>
          <a:bodyPr/>
          <a:lstStyle>
            <a:lvl1pPr>
              <a:defRPr/>
            </a:lvl1pPr>
          </a:lstStyle>
          <a:p>
            <a:endParaRPr lang="en-US" altLang="id-ID"/>
          </a:p>
        </p:txBody>
      </p:sp>
      <p:sp>
        <p:nvSpPr>
          <p:cNvPr id="5" name="Footer Placeholder 4"/>
          <p:cNvSpPr>
            <a:spLocks noGrp="1"/>
          </p:cNvSpPr>
          <p:nvPr>
            <p:ph type="ftr" sz="quarter" idx="11"/>
          </p:nvPr>
        </p:nvSpPr>
        <p:spPr>
          <a:xfrm>
            <a:off x="3124200" y="6629400"/>
            <a:ext cx="2895600" cy="168275"/>
          </a:xfrm>
        </p:spPr>
        <p:txBody>
          <a:bodyPr/>
          <a:lstStyle>
            <a:lvl1pPr>
              <a:defRPr/>
            </a:lvl1pPr>
          </a:lstStyle>
          <a:p>
            <a:endParaRPr lang="en-US" altLang="id-ID"/>
          </a:p>
        </p:txBody>
      </p:sp>
      <p:sp>
        <p:nvSpPr>
          <p:cNvPr id="6" name="Slide Number Placeholder 5"/>
          <p:cNvSpPr>
            <a:spLocks noGrp="1"/>
          </p:cNvSpPr>
          <p:nvPr>
            <p:ph type="sldNum" sz="quarter" idx="12"/>
          </p:nvPr>
        </p:nvSpPr>
        <p:spPr>
          <a:xfrm>
            <a:off x="6553200" y="6629400"/>
            <a:ext cx="2133600" cy="168275"/>
          </a:xfrm>
        </p:spPr>
        <p:txBody>
          <a:bodyPr/>
          <a:lstStyle>
            <a:lvl1pPr>
              <a:defRPr/>
            </a:lvl1pPr>
          </a:lstStyle>
          <a:p>
            <a:fld id="{E139EC14-4AC7-4208-B7AB-76027C1F64DC}" type="slidenum">
              <a:rPr lang="en-US" altLang="id-ID"/>
              <a:pPr/>
              <a:t>‹#›</a:t>
            </a:fld>
            <a:endParaRPr lang="en-US" altLang="id-ID"/>
          </a:p>
        </p:txBody>
      </p:sp>
    </p:spTree>
    <p:extLst>
      <p:ext uri="{BB962C8B-B14F-4D97-AF65-F5344CB8AC3E}">
        <p14:creationId xmlns:p14="http://schemas.microsoft.com/office/powerpoint/2010/main" val="2983902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endParaRPr lang="en-US" altLang="id-ID"/>
          </a:p>
        </p:txBody>
      </p:sp>
      <p:sp>
        <p:nvSpPr>
          <p:cNvPr id="6" name="Slide Number Placeholder 5"/>
          <p:cNvSpPr>
            <a:spLocks noGrp="1"/>
          </p:cNvSpPr>
          <p:nvPr>
            <p:ph type="sldNum" sz="quarter" idx="12"/>
          </p:nvPr>
        </p:nvSpPr>
        <p:spPr/>
        <p:txBody>
          <a:bodyPr/>
          <a:lstStyle>
            <a:lvl1pPr>
              <a:defRPr/>
            </a:lvl1pPr>
          </a:lstStyle>
          <a:p>
            <a:fld id="{8F596D6E-7737-4A59-8CA4-068D88F6E38F}" type="slidenum">
              <a:rPr lang="en-US" altLang="id-ID"/>
              <a:pPr/>
              <a:t>‹#›</a:t>
            </a:fld>
            <a:endParaRPr lang="en-US" altLang="id-ID"/>
          </a:p>
        </p:txBody>
      </p:sp>
    </p:spTree>
    <p:extLst>
      <p:ext uri="{BB962C8B-B14F-4D97-AF65-F5344CB8AC3E}">
        <p14:creationId xmlns:p14="http://schemas.microsoft.com/office/powerpoint/2010/main" val="2994609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endParaRPr lang="en-US" altLang="id-ID"/>
          </a:p>
        </p:txBody>
      </p:sp>
      <p:sp>
        <p:nvSpPr>
          <p:cNvPr id="5" name="Footer Placeholder 4"/>
          <p:cNvSpPr>
            <a:spLocks noGrp="1"/>
          </p:cNvSpPr>
          <p:nvPr>
            <p:ph type="ftr" sz="quarter" idx="11"/>
          </p:nvPr>
        </p:nvSpPr>
        <p:spPr/>
        <p:txBody>
          <a:bodyPr/>
          <a:lstStyle>
            <a:lvl1pPr>
              <a:defRPr/>
            </a:lvl1pPr>
          </a:lstStyle>
          <a:p>
            <a:endParaRPr lang="en-US" altLang="id-ID"/>
          </a:p>
        </p:txBody>
      </p:sp>
      <p:sp>
        <p:nvSpPr>
          <p:cNvPr id="6" name="Slide Number Placeholder 5"/>
          <p:cNvSpPr>
            <a:spLocks noGrp="1"/>
          </p:cNvSpPr>
          <p:nvPr>
            <p:ph type="sldNum" sz="quarter" idx="12"/>
          </p:nvPr>
        </p:nvSpPr>
        <p:spPr/>
        <p:txBody>
          <a:bodyPr/>
          <a:lstStyle>
            <a:lvl1pPr>
              <a:defRPr/>
            </a:lvl1pPr>
          </a:lstStyle>
          <a:p>
            <a:fld id="{04C88118-F7B0-492B-8A20-244A5152CCBE}" type="slidenum">
              <a:rPr lang="en-US" altLang="id-ID"/>
              <a:pPr/>
              <a:t>‹#›</a:t>
            </a:fld>
            <a:endParaRPr lang="en-US" altLang="id-ID"/>
          </a:p>
        </p:txBody>
      </p:sp>
    </p:spTree>
    <p:extLst>
      <p:ext uri="{BB962C8B-B14F-4D97-AF65-F5344CB8AC3E}">
        <p14:creationId xmlns:p14="http://schemas.microsoft.com/office/powerpoint/2010/main" val="1531866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350838" y="1600200"/>
            <a:ext cx="4141787" cy="4754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5025" y="1600200"/>
            <a:ext cx="4143375" cy="4754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lvl1pPr>
              <a:defRPr/>
            </a:lvl1pPr>
          </a:lstStyle>
          <a:p>
            <a:endParaRPr lang="en-US" altLang="id-ID"/>
          </a:p>
        </p:txBody>
      </p:sp>
      <p:sp>
        <p:nvSpPr>
          <p:cNvPr id="6" name="Footer Placeholder 5"/>
          <p:cNvSpPr>
            <a:spLocks noGrp="1"/>
          </p:cNvSpPr>
          <p:nvPr>
            <p:ph type="ftr" sz="quarter" idx="11"/>
          </p:nvPr>
        </p:nvSpPr>
        <p:spPr/>
        <p:txBody>
          <a:bodyPr/>
          <a:lstStyle>
            <a:lvl1pPr>
              <a:defRPr/>
            </a:lvl1pPr>
          </a:lstStyle>
          <a:p>
            <a:endParaRPr lang="en-US" altLang="id-ID"/>
          </a:p>
        </p:txBody>
      </p:sp>
      <p:sp>
        <p:nvSpPr>
          <p:cNvPr id="7" name="Slide Number Placeholder 6"/>
          <p:cNvSpPr>
            <a:spLocks noGrp="1"/>
          </p:cNvSpPr>
          <p:nvPr>
            <p:ph type="sldNum" sz="quarter" idx="12"/>
          </p:nvPr>
        </p:nvSpPr>
        <p:spPr/>
        <p:txBody>
          <a:bodyPr/>
          <a:lstStyle>
            <a:lvl1pPr>
              <a:defRPr/>
            </a:lvl1pPr>
          </a:lstStyle>
          <a:p>
            <a:fld id="{2487CD3B-7200-4E5F-A9F8-BDA42B3C6E50}" type="slidenum">
              <a:rPr lang="en-US" altLang="id-ID"/>
              <a:pPr/>
              <a:t>‹#›</a:t>
            </a:fld>
            <a:endParaRPr lang="en-US" altLang="id-ID"/>
          </a:p>
        </p:txBody>
      </p:sp>
    </p:spTree>
    <p:extLst>
      <p:ext uri="{BB962C8B-B14F-4D97-AF65-F5344CB8AC3E}">
        <p14:creationId xmlns:p14="http://schemas.microsoft.com/office/powerpoint/2010/main" val="1389208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lvl1pPr>
              <a:defRPr/>
            </a:lvl1pPr>
          </a:lstStyle>
          <a:p>
            <a:endParaRPr lang="en-US" altLang="id-ID"/>
          </a:p>
        </p:txBody>
      </p:sp>
      <p:sp>
        <p:nvSpPr>
          <p:cNvPr id="8" name="Footer Placeholder 7"/>
          <p:cNvSpPr>
            <a:spLocks noGrp="1"/>
          </p:cNvSpPr>
          <p:nvPr>
            <p:ph type="ftr" sz="quarter" idx="11"/>
          </p:nvPr>
        </p:nvSpPr>
        <p:spPr/>
        <p:txBody>
          <a:bodyPr/>
          <a:lstStyle>
            <a:lvl1pPr>
              <a:defRPr/>
            </a:lvl1pPr>
          </a:lstStyle>
          <a:p>
            <a:endParaRPr lang="en-US" altLang="id-ID"/>
          </a:p>
        </p:txBody>
      </p:sp>
      <p:sp>
        <p:nvSpPr>
          <p:cNvPr id="9" name="Slide Number Placeholder 8"/>
          <p:cNvSpPr>
            <a:spLocks noGrp="1"/>
          </p:cNvSpPr>
          <p:nvPr>
            <p:ph type="sldNum" sz="quarter" idx="12"/>
          </p:nvPr>
        </p:nvSpPr>
        <p:spPr/>
        <p:txBody>
          <a:bodyPr/>
          <a:lstStyle>
            <a:lvl1pPr>
              <a:defRPr/>
            </a:lvl1pPr>
          </a:lstStyle>
          <a:p>
            <a:fld id="{6DC3FEFF-5A33-4C1C-B7C9-713602414F75}" type="slidenum">
              <a:rPr lang="en-US" altLang="id-ID"/>
              <a:pPr/>
              <a:t>‹#›</a:t>
            </a:fld>
            <a:endParaRPr lang="en-US" altLang="id-ID"/>
          </a:p>
        </p:txBody>
      </p:sp>
    </p:spTree>
    <p:extLst>
      <p:ext uri="{BB962C8B-B14F-4D97-AF65-F5344CB8AC3E}">
        <p14:creationId xmlns:p14="http://schemas.microsoft.com/office/powerpoint/2010/main" val="2746851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lvl1pPr>
              <a:defRPr/>
            </a:lvl1pPr>
          </a:lstStyle>
          <a:p>
            <a:endParaRPr lang="en-US" altLang="id-ID"/>
          </a:p>
        </p:txBody>
      </p:sp>
      <p:sp>
        <p:nvSpPr>
          <p:cNvPr id="4" name="Footer Placeholder 3"/>
          <p:cNvSpPr>
            <a:spLocks noGrp="1"/>
          </p:cNvSpPr>
          <p:nvPr>
            <p:ph type="ftr" sz="quarter" idx="11"/>
          </p:nvPr>
        </p:nvSpPr>
        <p:spPr/>
        <p:txBody>
          <a:bodyPr/>
          <a:lstStyle>
            <a:lvl1pPr>
              <a:defRPr/>
            </a:lvl1pPr>
          </a:lstStyle>
          <a:p>
            <a:endParaRPr lang="en-US" altLang="id-ID"/>
          </a:p>
        </p:txBody>
      </p:sp>
      <p:sp>
        <p:nvSpPr>
          <p:cNvPr id="5" name="Slide Number Placeholder 4"/>
          <p:cNvSpPr>
            <a:spLocks noGrp="1"/>
          </p:cNvSpPr>
          <p:nvPr>
            <p:ph type="sldNum" sz="quarter" idx="12"/>
          </p:nvPr>
        </p:nvSpPr>
        <p:spPr/>
        <p:txBody>
          <a:bodyPr/>
          <a:lstStyle>
            <a:lvl1pPr>
              <a:defRPr/>
            </a:lvl1pPr>
          </a:lstStyle>
          <a:p>
            <a:fld id="{E422E350-1492-493D-9813-0B9207D21E6F}" type="slidenum">
              <a:rPr lang="en-US" altLang="id-ID"/>
              <a:pPr/>
              <a:t>‹#›</a:t>
            </a:fld>
            <a:endParaRPr lang="en-US" altLang="id-ID"/>
          </a:p>
        </p:txBody>
      </p:sp>
    </p:spTree>
    <p:extLst>
      <p:ext uri="{BB962C8B-B14F-4D97-AF65-F5344CB8AC3E}">
        <p14:creationId xmlns:p14="http://schemas.microsoft.com/office/powerpoint/2010/main" val="684690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id-ID"/>
          </a:p>
        </p:txBody>
      </p:sp>
      <p:sp>
        <p:nvSpPr>
          <p:cNvPr id="3" name="Footer Placeholder 2"/>
          <p:cNvSpPr>
            <a:spLocks noGrp="1"/>
          </p:cNvSpPr>
          <p:nvPr>
            <p:ph type="ftr" sz="quarter" idx="11"/>
          </p:nvPr>
        </p:nvSpPr>
        <p:spPr/>
        <p:txBody>
          <a:bodyPr/>
          <a:lstStyle>
            <a:lvl1pPr>
              <a:defRPr/>
            </a:lvl1pPr>
          </a:lstStyle>
          <a:p>
            <a:endParaRPr lang="en-US" altLang="id-ID"/>
          </a:p>
        </p:txBody>
      </p:sp>
      <p:sp>
        <p:nvSpPr>
          <p:cNvPr id="4" name="Slide Number Placeholder 3"/>
          <p:cNvSpPr>
            <a:spLocks noGrp="1"/>
          </p:cNvSpPr>
          <p:nvPr>
            <p:ph type="sldNum" sz="quarter" idx="12"/>
          </p:nvPr>
        </p:nvSpPr>
        <p:spPr/>
        <p:txBody>
          <a:bodyPr/>
          <a:lstStyle>
            <a:lvl1pPr>
              <a:defRPr/>
            </a:lvl1pPr>
          </a:lstStyle>
          <a:p>
            <a:fld id="{92F48C0C-36BB-4DB5-B66A-44A4A743E4A2}" type="slidenum">
              <a:rPr lang="en-US" altLang="id-ID"/>
              <a:pPr/>
              <a:t>‹#›</a:t>
            </a:fld>
            <a:endParaRPr lang="en-US" altLang="id-ID"/>
          </a:p>
        </p:txBody>
      </p:sp>
    </p:spTree>
    <p:extLst>
      <p:ext uri="{BB962C8B-B14F-4D97-AF65-F5344CB8AC3E}">
        <p14:creationId xmlns:p14="http://schemas.microsoft.com/office/powerpoint/2010/main" val="3540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lvl1pPr>
          </a:lstStyle>
          <a:p>
            <a:endParaRPr lang="en-US" altLang="id-ID"/>
          </a:p>
        </p:txBody>
      </p:sp>
      <p:sp>
        <p:nvSpPr>
          <p:cNvPr id="6" name="Footer Placeholder 5"/>
          <p:cNvSpPr>
            <a:spLocks noGrp="1"/>
          </p:cNvSpPr>
          <p:nvPr>
            <p:ph type="ftr" sz="quarter" idx="11"/>
          </p:nvPr>
        </p:nvSpPr>
        <p:spPr/>
        <p:txBody>
          <a:bodyPr/>
          <a:lstStyle>
            <a:lvl1pPr>
              <a:defRPr/>
            </a:lvl1pPr>
          </a:lstStyle>
          <a:p>
            <a:endParaRPr lang="en-US" altLang="id-ID"/>
          </a:p>
        </p:txBody>
      </p:sp>
      <p:sp>
        <p:nvSpPr>
          <p:cNvPr id="7" name="Slide Number Placeholder 6"/>
          <p:cNvSpPr>
            <a:spLocks noGrp="1"/>
          </p:cNvSpPr>
          <p:nvPr>
            <p:ph type="sldNum" sz="quarter" idx="12"/>
          </p:nvPr>
        </p:nvSpPr>
        <p:spPr/>
        <p:txBody>
          <a:bodyPr/>
          <a:lstStyle>
            <a:lvl1pPr>
              <a:defRPr/>
            </a:lvl1pPr>
          </a:lstStyle>
          <a:p>
            <a:fld id="{07B073E7-8AC1-4511-B388-92458CD00F19}" type="slidenum">
              <a:rPr lang="en-US" altLang="id-ID"/>
              <a:pPr/>
              <a:t>‹#›</a:t>
            </a:fld>
            <a:endParaRPr lang="en-US" altLang="id-ID"/>
          </a:p>
        </p:txBody>
      </p:sp>
    </p:spTree>
    <p:extLst>
      <p:ext uri="{BB962C8B-B14F-4D97-AF65-F5344CB8AC3E}">
        <p14:creationId xmlns:p14="http://schemas.microsoft.com/office/powerpoint/2010/main" val="1805358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d-ID"/>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lvl1pPr>
          </a:lstStyle>
          <a:p>
            <a:endParaRPr lang="en-US" altLang="id-ID"/>
          </a:p>
        </p:txBody>
      </p:sp>
      <p:sp>
        <p:nvSpPr>
          <p:cNvPr id="6" name="Footer Placeholder 5"/>
          <p:cNvSpPr>
            <a:spLocks noGrp="1"/>
          </p:cNvSpPr>
          <p:nvPr>
            <p:ph type="ftr" sz="quarter" idx="11"/>
          </p:nvPr>
        </p:nvSpPr>
        <p:spPr/>
        <p:txBody>
          <a:bodyPr/>
          <a:lstStyle>
            <a:lvl1pPr>
              <a:defRPr/>
            </a:lvl1pPr>
          </a:lstStyle>
          <a:p>
            <a:endParaRPr lang="en-US" altLang="id-ID"/>
          </a:p>
        </p:txBody>
      </p:sp>
      <p:sp>
        <p:nvSpPr>
          <p:cNvPr id="7" name="Slide Number Placeholder 6"/>
          <p:cNvSpPr>
            <a:spLocks noGrp="1"/>
          </p:cNvSpPr>
          <p:nvPr>
            <p:ph type="sldNum" sz="quarter" idx="12"/>
          </p:nvPr>
        </p:nvSpPr>
        <p:spPr/>
        <p:txBody>
          <a:bodyPr/>
          <a:lstStyle>
            <a:lvl1pPr>
              <a:defRPr/>
            </a:lvl1pPr>
          </a:lstStyle>
          <a:p>
            <a:fld id="{CB77BA9B-4F77-41EC-971B-852C28AB1AFA}" type="slidenum">
              <a:rPr lang="en-US" altLang="id-ID"/>
              <a:pPr/>
              <a:t>‹#›</a:t>
            </a:fld>
            <a:endParaRPr lang="en-US" altLang="id-ID"/>
          </a:p>
        </p:txBody>
      </p:sp>
    </p:spTree>
    <p:extLst>
      <p:ext uri="{BB962C8B-B14F-4D97-AF65-F5344CB8AC3E}">
        <p14:creationId xmlns:p14="http://schemas.microsoft.com/office/powerpoint/2010/main" val="89310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gradFill rotWithShape="0">
          <a:gsLst>
            <a:gs pos="0">
              <a:schemeClr val="bg1"/>
            </a:gs>
            <a:gs pos="100000">
              <a:schemeClr val="bg1">
                <a:gamma/>
                <a:tint val="0"/>
                <a:invGamma/>
              </a:schemeClr>
            </a:gs>
          </a:gsLst>
          <a:lin ang="5400000" scaled="1"/>
        </a:gradFill>
        <a:effectLst/>
      </p:bgPr>
    </p:bg>
    <p:spTree>
      <p:nvGrpSpPr>
        <p:cNvPr id="1" name=""/>
        <p:cNvGrpSpPr/>
        <p:nvPr/>
      </p:nvGrpSpPr>
      <p:grpSpPr>
        <a:xfrm>
          <a:off x="0" y="0"/>
          <a:ext cx="0" cy="0"/>
          <a:chOff x="0" y="0"/>
          <a:chExt cx="0" cy="0"/>
        </a:xfrm>
      </p:grpSpPr>
      <p:sp>
        <p:nvSpPr>
          <p:cNvPr id="1071" name="Freeform 47"/>
          <p:cNvSpPr>
            <a:spLocks/>
          </p:cNvSpPr>
          <p:nvPr/>
        </p:nvSpPr>
        <p:spPr bwMode="gray">
          <a:xfrm>
            <a:off x="0" y="-85725"/>
            <a:ext cx="9174163" cy="704850"/>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17"/>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1070" name="Freeform 46"/>
          <p:cNvSpPr>
            <a:spLocks/>
          </p:cNvSpPr>
          <p:nvPr/>
        </p:nvSpPr>
        <p:spPr bwMode="gray">
          <a:xfrm>
            <a:off x="-1588" y="1108075"/>
            <a:ext cx="9175751" cy="5749925"/>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1092" name="Rectangle 68"/>
          <p:cNvSpPr>
            <a:spLocks noGrp="1" noChangeArrowheads="1"/>
          </p:cNvSpPr>
          <p:nvPr>
            <p:ph type="body" idx="1"/>
          </p:nvPr>
        </p:nvSpPr>
        <p:spPr bwMode="gray">
          <a:xfrm>
            <a:off x="350838" y="1600200"/>
            <a:ext cx="8437562" cy="475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id-ID" smtClean="0"/>
              <a:t>Edit Master text styles</a:t>
            </a:r>
          </a:p>
          <a:p>
            <a:pPr lvl="1"/>
            <a:r>
              <a:rPr lang="en-US" altLang="id-ID" smtClean="0"/>
              <a:t>Second level</a:t>
            </a:r>
          </a:p>
          <a:p>
            <a:pPr lvl="2"/>
            <a:r>
              <a:rPr lang="en-US" altLang="id-ID" smtClean="0"/>
              <a:t>Third level</a:t>
            </a:r>
          </a:p>
          <a:p>
            <a:pPr lvl="3"/>
            <a:r>
              <a:rPr lang="en-US" altLang="id-ID" smtClean="0"/>
              <a:t>Fourth level</a:t>
            </a:r>
          </a:p>
          <a:p>
            <a:pPr lvl="4"/>
            <a:r>
              <a:rPr lang="en-US" altLang="id-ID" smtClean="0"/>
              <a:t>Fifth level</a:t>
            </a:r>
          </a:p>
        </p:txBody>
      </p:sp>
      <p:sp>
        <p:nvSpPr>
          <p:cNvPr id="1093" name="Rectangle 69"/>
          <p:cNvSpPr>
            <a:spLocks noGrp="1" noChangeArrowheads="1"/>
          </p:cNvSpPr>
          <p:nvPr>
            <p:ph type="dt" sz="half" idx="2"/>
          </p:nvPr>
        </p:nvSpPr>
        <p:spPr bwMode="gray">
          <a:xfrm>
            <a:off x="457200" y="6629400"/>
            <a:ext cx="2133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US" altLang="id-ID"/>
          </a:p>
        </p:txBody>
      </p:sp>
      <p:sp>
        <p:nvSpPr>
          <p:cNvPr id="1094" name="Rectangle 70"/>
          <p:cNvSpPr>
            <a:spLocks noGrp="1" noChangeArrowheads="1"/>
          </p:cNvSpPr>
          <p:nvPr>
            <p:ph type="ftr" sz="quarter" idx="3"/>
          </p:nvPr>
        </p:nvSpPr>
        <p:spPr bwMode="gray">
          <a:xfrm>
            <a:off x="3124200" y="6629400"/>
            <a:ext cx="2895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US" altLang="id-ID"/>
          </a:p>
        </p:txBody>
      </p:sp>
      <p:sp>
        <p:nvSpPr>
          <p:cNvPr id="1095" name="Rectangle 71"/>
          <p:cNvSpPr>
            <a:spLocks noGrp="1" noChangeArrowheads="1"/>
          </p:cNvSpPr>
          <p:nvPr>
            <p:ph type="sldNum" sz="quarter" idx="4"/>
          </p:nvPr>
        </p:nvSpPr>
        <p:spPr bwMode="gray">
          <a:xfrm>
            <a:off x="6553200" y="6629400"/>
            <a:ext cx="2133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70A28E7A-B912-40F3-876A-AB466351592F}" type="slidenum">
              <a:rPr lang="en-US" altLang="id-ID"/>
              <a:pPr/>
              <a:t>‹#›</a:t>
            </a:fld>
            <a:endParaRPr lang="en-US" altLang="id-ID"/>
          </a:p>
        </p:txBody>
      </p:sp>
      <p:sp>
        <p:nvSpPr>
          <p:cNvPr id="1097" name="Freeform 73"/>
          <p:cNvSpPr>
            <a:spLocks/>
          </p:cNvSpPr>
          <p:nvPr/>
        </p:nvSpPr>
        <p:spPr bwMode="gray">
          <a:xfrm>
            <a:off x="3175" y="685800"/>
            <a:ext cx="9131300"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1091" name="Rectangle 67"/>
          <p:cNvSpPr>
            <a:spLocks noGrp="1" noChangeArrowheads="1"/>
          </p:cNvSpPr>
          <p:nvPr>
            <p:ph type="title"/>
          </p:nvPr>
        </p:nvSpPr>
        <p:spPr bwMode="gray">
          <a:xfrm>
            <a:off x="361950" y="773113"/>
            <a:ext cx="8401050"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id-ID" smtClean="0"/>
              <a:t>Click to edit Master title style</a:t>
            </a:r>
          </a:p>
        </p:txBody>
      </p:sp>
      <p:grpSp>
        <p:nvGrpSpPr>
          <p:cNvPr id="1098" name="Group 74"/>
          <p:cNvGrpSpPr>
            <a:grpSpLocks/>
          </p:cNvGrpSpPr>
          <p:nvPr/>
        </p:nvGrpSpPr>
        <p:grpSpPr bwMode="auto">
          <a:xfrm>
            <a:off x="6910388" y="457200"/>
            <a:ext cx="1922462" cy="576263"/>
            <a:chOff x="127" y="2886"/>
            <a:chExt cx="2074" cy="621"/>
          </a:xfrm>
        </p:grpSpPr>
        <p:sp>
          <p:nvSpPr>
            <p:cNvPr id="1099" name="AutoShape 75"/>
            <p:cNvSpPr>
              <a:spLocks noChangeArrowheads="1"/>
            </p:cNvSpPr>
            <p:nvPr/>
          </p:nvSpPr>
          <p:spPr bwMode="gray">
            <a:xfrm>
              <a:off x="127" y="2886"/>
              <a:ext cx="621" cy="621"/>
            </a:xfrm>
            <a:prstGeom prst="roundRect">
              <a:avLst>
                <a:gd name="adj" fmla="val 10079"/>
              </a:avLst>
            </a:prstGeom>
            <a:blipFill dpi="0" rotWithShape="1">
              <a:blip r:embed="rId18"/>
              <a:srcRect/>
              <a:stretch>
                <a:fillRect/>
              </a:stretch>
            </a:blipFill>
            <a:ln w="1905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100" name="AutoShape 76"/>
            <p:cNvSpPr>
              <a:spLocks noChangeArrowheads="1"/>
            </p:cNvSpPr>
            <p:nvPr/>
          </p:nvSpPr>
          <p:spPr bwMode="gray">
            <a:xfrm>
              <a:off x="851" y="2886"/>
              <a:ext cx="621" cy="621"/>
            </a:xfrm>
            <a:prstGeom prst="roundRect">
              <a:avLst>
                <a:gd name="adj" fmla="val 10079"/>
              </a:avLst>
            </a:prstGeom>
            <a:blipFill dpi="0" rotWithShape="1">
              <a:blip r:embed="rId19"/>
              <a:srcRect/>
              <a:stretch>
                <a:fillRect/>
              </a:stretch>
            </a:blipFill>
            <a:ln w="1905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101" name="AutoShape 77"/>
            <p:cNvSpPr>
              <a:spLocks noChangeArrowheads="1"/>
            </p:cNvSpPr>
            <p:nvPr/>
          </p:nvSpPr>
          <p:spPr bwMode="gray">
            <a:xfrm>
              <a:off x="1580" y="2886"/>
              <a:ext cx="621" cy="621"/>
            </a:xfrm>
            <a:prstGeom prst="roundRect">
              <a:avLst>
                <a:gd name="adj" fmla="val 10079"/>
              </a:avLst>
            </a:prstGeom>
            <a:blipFill dpi="0" rotWithShape="1">
              <a:blip r:embed="rId20"/>
              <a:srcRect/>
              <a:stretch>
                <a:fillRect/>
              </a:stretch>
            </a:blipFill>
            <a:ln w="1905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71"/>
                                        </p:tgtEl>
                                        <p:attrNameLst>
                                          <p:attrName>style.visibility</p:attrName>
                                        </p:attrNameLst>
                                      </p:cBhvr>
                                      <p:to>
                                        <p:strVal val="visible"/>
                                      </p:to>
                                    </p:set>
                                    <p:animEffect transition="in" filter="fade">
                                      <p:cBhvr>
                                        <p:cTn id="7" dur="1000"/>
                                        <p:tgtEl>
                                          <p:spTgt spid="1071"/>
                                        </p:tgtEl>
                                      </p:cBhvr>
                                    </p:animEffect>
                                  </p:childTnLst>
                                </p:cTn>
                              </p:par>
                              <p:par>
                                <p:cTn id="8" presetID="22" presetClass="entr" presetSubtype="8" fill="hold" nodeType="withEffect">
                                  <p:stCondLst>
                                    <p:cond delay="0"/>
                                  </p:stCondLst>
                                  <p:childTnLst>
                                    <p:set>
                                      <p:cBhvr>
                                        <p:cTn id="9" dur="1" fill="hold">
                                          <p:stCondLst>
                                            <p:cond delay="0"/>
                                          </p:stCondLst>
                                        </p:cTn>
                                        <p:tgtEl>
                                          <p:spTgt spid="1097"/>
                                        </p:tgtEl>
                                        <p:attrNameLst>
                                          <p:attrName>style.visibility</p:attrName>
                                        </p:attrNameLst>
                                      </p:cBhvr>
                                      <p:to>
                                        <p:strVal val="visible"/>
                                      </p:to>
                                    </p:set>
                                    <p:animEffect transition="in" filter="wipe(left)">
                                      <p:cBhvr>
                                        <p:cTn id="10" dur="500"/>
                                        <p:tgtEl>
                                          <p:spTgt spid="1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fontAlgn="base" hangingPunct="1">
        <a:spcBef>
          <a:spcPct val="0"/>
        </a:spcBef>
        <a:spcAft>
          <a:spcPct val="0"/>
        </a:spcAft>
        <a:defRPr sz="4000" b="1" kern="1200">
          <a:solidFill>
            <a:schemeClr val="tx2"/>
          </a:solidFill>
          <a:latin typeface="+mj-lt"/>
          <a:ea typeface="+mj-ea"/>
          <a:cs typeface="+mj-cs"/>
        </a:defRPr>
      </a:lvl1pPr>
      <a:lvl2pPr algn="l" rtl="0" eaLnBrk="1" fontAlgn="base" hangingPunct="1">
        <a:spcBef>
          <a:spcPct val="0"/>
        </a:spcBef>
        <a:spcAft>
          <a:spcPct val="0"/>
        </a:spcAft>
        <a:defRPr sz="4000" b="1">
          <a:solidFill>
            <a:schemeClr val="tx2"/>
          </a:solidFill>
          <a:latin typeface="Arial" panose="020B0604020202020204" pitchFamily="34" charset="0"/>
        </a:defRPr>
      </a:lvl2pPr>
      <a:lvl3pPr algn="l" rtl="0" eaLnBrk="1" fontAlgn="base" hangingPunct="1">
        <a:spcBef>
          <a:spcPct val="0"/>
        </a:spcBef>
        <a:spcAft>
          <a:spcPct val="0"/>
        </a:spcAft>
        <a:defRPr sz="4000" b="1">
          <a:solidFill>
            <a:schemeClr val="tx2"/>
          </a:solidFill>
          <a:latin typeface="Arial" panose="020B0604020202020204" pitchFamily="34" charset="0"/>
        </a:defRPr>
      </a:lvl3pPr>
      <a:lvl4pPr algn="l" rtl="0" eaLnBrk="1" fontAlgn="base" hangingPunct="1">
        <a:spcBef>
          <a:spcPct val="0"/>
        </a:spcBef>
        <a:spcAft>
          <a:spcPct val="0"/>
        </a:spcAft>
        <a:defRPr sz="4000" b="1">
          <a:solidFill>
            <a:schemeClr val="tx2"/>
          </a:solidFill>
          <a:latin typeface="Arial" panose="020B0604020202020204" pitchFamily="34" charset="0"/>
        </a:defRPr>
      </a:lvl4pPr>
      <a:lvl5pPr algn="l" rtl="0" eaLnBrk="1" fontAlgn="base" hangingPunct="1">
        <a:spcBef>
          <a:spcPct val="0"/>
        </a:spcBef>
        <a:spcAft>
          <a:spcPct val="0"/>
        </a:spcAft>
        <a:defRPr sz="4000" b="1">
          <a:solidFill>
            <a:schemeClr val="tx2"/>
          </a:solidFill>
          <a:latin typeface="Arial" panose="020B0604020202020204" pitchFamily="34" charset="0"/>
        </a:defRPr>
      </a:lvl5pPr>
      <a:lvl6pPr marL="457200" algn="l" rtl="0" eaLnBrk="1" fontAlgn="base" hangingPunct="1">
        <a:spcBef>
          <a:spcPct val="0"/>
        </a:spcBef>
        <a:spcAft>
          <a:spcPct val="0"/>
        </a:spcAft>
        <a:defRPr sz="4000" b="1">
          <a:solidFill>
            <a:schemeClr val="tx2"/>
          </a:solidFill>
          <a:latin typeface="Arial" panose="020B0604020202020204" pitchFamily="34" charset="0"/>
        </a:defRPr>
      </a:lvl6pPr>
      <a:lvl7pPr marL="914400" algn="l" rtl="0" eaLnBrk="1" fontAlgn="base" hangingPunct="1">
        <a:spcBef>
          <a:spcPct val="0"/>
        </a:spcBef>
        <a:spcAft>
          <a:spcPct val="0"/>
        </a:spcAft>
        <a:defRPr sz="4000" b="1">
          <a:solidFill>
            <a:schemeClr val="tx2"/>
          </a:solidFill>
          <a:latin typeface="Arial" panose="020B0604020202020204" pitchFamily="34" charset="0"/>
        </a:defRPr>
      </a:lvl7pPr>
      <a:lvl8pPr marL="1371600" algn="l" rtl="0" eaLnBrk="1" fontAlgn="base" hangingPunct="1">
        <a:spcBef>
          <a:spcPct val="0"/>
        </a:spcBef>
        <a:spcAft>
          <a:spcPct val="0"/>
        </a:spcAft>
        <a:defRPr sz="4000" b="1">
          <a:solidFill>
            <a:schemeClr val="tx2"/>
          </a:solidFill>
          <a:latin typeface="Arial" panose="020B0604020202020204" pitchFamily="34" charset="0"/>
        </a:defRPr>
      </a:lvl8pPr>
      <a:lvl9pPr marL="1828800" algn="l" rtl="0" eaLnBrk="1" fontAlgn="base" hangingPunct="1">
        <a:spcBef>
          <a:spcPct val="0"/>
        </a:spcBef>
        <a:spcAft>
          <a:spcPct val="0"/>
        </a:spcAft>
        <a:defRPr sz="4000" b="1">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1.%201.%20SPMK%20diklat.docx" TargetMode="External"/><Relationship Id="rId4" Type="http://schemas.openxmlformats.org/officeDocument/2006/relationships/hyperlink" Target="1.%202.%20SERTIFIKAT.docx"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2.3%20Rancangan%20Kontrak%20Pemel.Jalan%20Bangsri%20-%20Plaosan.docx" TargetMode="External"/><Relationship Id="rId5" Type="http://schemas.openxmlformats.org/officeDocument/2006/relationships/hyperlink" Target="2.1%20SPT-SPMK%20PR.docx" TargetMode="External"/><Relationship Id="rId4" Type="http://schemas.openxmlformats.org/officeDocument/2006/relationships/hyperlink" Target="2.2%20KAK%20Jalan%20Bangsri%20-%20Plaosan.docx"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3.5%20B.1.4%20All%20Proses%20Pembangunan%20Pagar%20UPTD%20PU%20Wilayah%20VI.doc" TargetMode="External"/><Relationship Id="rId3" Type="http://schemas.openxmlformats.org/officeDocument/2006/relationships/hyperlink" Target="../ULP/DPU/61.%20BENDO%20-%20SOCO/rup.rtf" TargetMode="External"/><Relationship Id="rId7" Type="http://schemas.openxmlformats.org/officeDocument/2006/relationships/hyperlink" Target="3.4%20SPPBJ.jpg"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3.3%20Summary%20Report.docx" TargetMode="External"/><Relationship Id="rId5" Type="http://schemas.openxmlformats.org/officeDocument/2006/relationships/hyperlink" Target="3.2%20Kajiulang%20RUP.rtf" TargetMode="External"/><Relationship Id="rId10" Type="http://schemas.openxmlformats.org/officeDocument/2006/relationships/hyperlink" Target="3.6%20catalog.jpg" TargetMode="External"/><Relationship Id="rId4" Type="http://schemas.openxmlformats.org/officeDocument/2006/relationships/image" Target="../media/image22.png"/><Relationship Id="rId9" Type="http://schemas.openxmlformats.org/officeDocument/2006/relationships/hyperlink" Target="3.1%20SPT-SPMK%20PML.docx"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4.3%20scan%20pphp.pdf" TargetMode="External"/><Relationship Id="rId5" Type="http://schemas.openxmlformats.org/officeDocument/2006/relationships/hyperlink" Target="4.1%20SPT-SPMK%20MK.docx" TargetMode="External"/><Relationship Id="rId4" Type="http://schemas.openxmlformats.org/officeDocument/2006/relationships/hyperlink" Target="4.2%20Kontrak-Jampel-SPMK.docx"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hyperlink" Target="5.4%20TUTORIAL%20MENGHITUNG%20SCORE.pdf"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5.1%20SPT-SPMK%20PP.docx" TargetMode="External"/><Relationship Id="rId5" Type="http://schemas.openxmlformats.org/officeDocument/2006/relationships/hyperlink" Target="5.3%20PENGUATAN%20KOMPETENSI%20ULP%20(Procurementnews).docx" TargetMode="External"/><Relationship Id="rId4" Type="http://schemas.openxmlformats.org/officeDocument/2006/relationships/hyperlink" Target="5.2%20DRAFT%20PDAM%20fixed.docx"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SK%20TIM/img084.jpg" TargetMode="External"/><Relationship Id="rId3" Type="http://schemas.openxmlformats.org/officeDocument/2006/relationships/image" Target="../media/image25.png"/><Relationship Id="rId7" Type="http://schemas.openxmlformats.org/officeDocument/2006/relationships/hyperlink" Target="6.1%20SPT-SPMK%20UP.docx"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6.4%20Anggota%20Tim%20Penilai.docx" TargetMode="External"/><Relationship Id="rId5" Type="http://schemas.openxmlformats.org/officeDocument/2006/relationships/hyperlink" Target="6.3%20Anggota%20Organisasi%20Profesi.docx" TargetMode="External"/><Relationship Id="rId4" Type="http://schemas.openxmlformats.org/officeDocument/2006/relationships/hyperlink" Target="6.2%20Peserta%20Seminar.docx" TargetMode="Externa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8.1%20BERITA%20ACARA%20PENETAPAN%20ANGKA%20KREDIT.docx"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8.3%20Surat%20Penyampaian%20BAPAK.docx" TargetMode="External"/><Relationship Id="rId4" Type="http://schemas.openxmlformats.org/officeDocument/2006/relationships/hyperlink" Target="8.2%20PAK%20TIM%20I%202015.xlsx"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1752600"/>
            <a:ext cx="5334000" cy="1576388"/>
          </a:xfrm>
        </p:spPr>
        <p:txBody>
          <a:bodyPr/>
          <a:lstStyle/>
          <a:p>
            <a:r>
              <a:rPr lang="id-ID" altLang="id-ID" sz="2400" dirty="0" smtClean="0">
                <a:solidFill>
                  <a:schemeClr val="tx2"/>
                </a:solidFill>
              </a:rPr>
              <a:t>Tata Cara Penyusunan</a:t>
            </a:r>
            <a:r>
              <a:rPr lang="en-US" altLang="id-ID" sz="4800" dirty="0"/>
              <a:t/>
            </a:r>
            <a:br>
              <a:rPr lang="en-US" altLang="id-ID" sz="4800" dirty="0"/>
            </a:br>
            <a:r>
              <a:rPr lang="id-ID" altLang="id-ID" sz="4800" dirty="0" smtClean="0"/>
              <a:t>DUPAK</a:t>
            </a:r>
            <a:endParaRPr lang="en-US" altLang="id-ID" sz="4800" dirty="0"/>
          </a:p>
        </p:txBody>
      </p:sp>
      <p:sp>
        <p:nvSpPr>
          <p:cNvPr id="2051" name="Rectangle 3"/>
          <p:cNvSpPr>
            <a:spLocks noGrp="1" noChangeArrowheads="1"/>
          </p:cNvSpPr>
          <p:nvPr>
            <p:ph type="subTitle" idx="1"/>
          </p:nvPr>
        </p:nvSpPr>
        <p:spPr>
          <a:xfrm>
            <a:off x="342900" y="3124200"/>
            <a:ext cx="4572000" cy="381000"/>
          </a:xfrm>
          <a:noFill/>
          <a:ln/>
        </p:spPr>
        <p:txBody>
          <a:bodyPr/>
          <a:lstStyle/>
          <a:p>
            <a:r>
              <a:rPr lang="id-ID" altLang="id-ID" dirty="0" smtClean="0"/>
              <a:t>Menggunakan Dupak Excel</a:t>
            </a:r>
            <a:endParaRPr lang="en-US" alt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52320" y="805716"/>
            <a:ext cx="1611472" cy="837965"/>
          </a:xfrm>
          <a:prstGeom prst="rect">
            <a:avLst/>
          </a:prstGeom>
        </p:spPr>
      </p:pic>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10543"/>
          <a:stretch/>
        </p:blipFill>
        <p:spPr>
          <a:xfrm>
            <a:off x="254856" y="4509120"/>
            <a:ext cx="1094369" cy="9897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419" y="4509120"/>
            <a:ext cx="1080120" cy="9987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descr="https://lh3.googleusercontent.com/rmT8ITAHx4ZWkHxdo6pR5hubODxMwx3j5O0OX-uIvoq4ncKnDd4r4-1Ty3jW22msF8M7eUNkNSAU4L9k9fY9-w09l0Ql890MlGa9UEtWdruSRCDhUFgMJ3iHFURc76Cqvg46SRIfyB_Bfnr7pgrAr2NL0HXoMP93jRT3EavLrS48T7-EkWzbtWr0QXyeCcoYecfzlLWbym5S8alcd1LkjDBTy2ZSGFs-g66G_wFJFMk5pTOKZJmPXX-n2KqLZUvnOM5rBnu6sTmtL_qw_TTN6Vz5xAusLl5VYHn2vJsPdlfaQDo1OTJzLtFouYBzx143Ru7RNG-KP-ucSEPfBeWBJRwIHf8FL-zoFNfpg0fDaLHjkNyNTH_0RMIEUim7OKQYqCCBDaTN2q15D-jRMDa2P690C-vB5a_zjIqJHyFas2TOuCvbGDhEtwGG7RgZostoTbHSFWfNDd2G-0aH1kNCymMoB0UE3OP9Eiq4Rys-93mrVmFv4uPLSrOM3No5V4EKsSqHlMKoYT7GyMLJ46yF4pFv3YCnkUMUhujeDgvg7j4Dt5BpI785uB1dwroPz5iHAnMtJ99IK8_dfI0iVuDluoCoMVEtiIXIvKLyfZxCsg=w720-h405-n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5816" y="4491535"/>
            <a:ext cx="1080119" cy="10081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4" name="Rectangle 34"/>
          <p:cNvSpPr>
            <a:spLocks noChangeArrowheads="1"/>
          </p:cNvSpPr>
          <p:nvPr/>
        </p:nvSpPr>
        <p:spPr bwMode="gray">
          <a:xfrm>
            <a:off x="3900488" y="2311400"/>
            <a:ext cx="1450975" cy="7016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id-ID" sz="2000" b="1">
                <a:solidFill>
                  <a:srgbClr val="F8F8F8"/>
                </a:solidFill>
                <a:cs typeface="Arial" panose="020B0604020202020204" pitchFamily="34" charset="0"/>
              </a:rPr>
              <a:t> Title in here</a:t>
            </a:r>
          </a:p>
        </p:txBody>
      </p:sp>
      <p:sp>
        <p:nvSpPr>
          <p:cNvPr id="20525" name="Rectangle 45"/>
          <p:cNvSpPr>
            <a:spLocks noChangeArrowheads="1"/>
          </p:cNvSpPr>
          <p:nvPr/>
        </p:nvSpPr>
        <p:spPr bwMode="gray">
          <a:xfrm>
            <a:off x="5203825" y="4721225"/>
            <a:ext cx="1450975" cy="7016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id-ID" sz="2000" b="1">
                <a:solidFill>
                  <a:srgbClr val="F8F8F8"/>
                </a:solidFill>
                <a:cs typeface="Arial" panose="020B0604020202020204" pitchFamily="34" charset="0"/>
              </a:rPr>
              <a:t> Title in here</a:t>
            </a:r>
          </a:p>
        </p:txBody>
      </p:sp>
      <p:sp>
        <p:nvSpPr>
          <p:cNvPr id="47" name="Rectangle 46"/>
          <p:cNvSpPr/>
          <p:nvPr/>
        </p:nvSpPr>
        <p:spPr bwMode="auto">
          <a:xfrm>
            <a:off x="117475" y="607730"/>
            <a:ext cx="7877175" cy="908050"/>
          </a:xfrm>
          <a:prstGeom prst="rect">
            <a:avLst/>
          </a:prstGeom>
        </p:spPr>
        <p:txBody>
          <a:bodyPr>
            <a:spAutoFit/>
          </a:bodyPr>
          <a:lstStyle/>
          <a:p>
            <a:pPr fontAlgn="auto">
              <a:lnSpc>
                <a:spcPct val="85000"/>
              </a:lnSpc>
              <a:spcBef>
                <a:spcPts val="0"/>
              </a:spcBef>
              <a:spcAft>
                <a:spcPts val="0"/>
              </a:spcAft>
              <a:defRPr/>
            </a:pPr>
            <a:r>
              <a:rPr lang="en-US" sz="2215" dirty="0">
                <a:solidFill>
                  <a:srgbClr val="0000CC"/>
                </a:solidFill>
                <a:effectLst>
                  <a:outerShdw blurRad="38100" dist="38100" dir="2700000" algn="tl">
                    <a:srgbClr val="000000">
                      <a:alpha val="43137"/>
                    </a:srgbClr>
                  </a:outerShdw>
                </a:effectLst>
                <a:latin typeface="Century Gothic" pitchFamily="34" charset="0"/>
                <a:cs typeface="Arial" pitchFamily="34" charset="0"/>
              </a:rPr>
              <a:t>PROSEDUR PENILAIAN </a:t>
            </a:r>
          </a:p>
          <a:p>
            <a:pPr fontAlgn="auto">
              <a:lnSpc>
                <a:spcPct val="85000"/>
              </a:lnSpc>
              <a:spcBef>
                <a:spcPts val="0"/>
              </a:spcBef>
              <a:spcAft>
                <a:spcPts val="0"/>
              </a:spcAft>
              <a:defRPr/>
            </a:pPr>
            <a:r>
              <a:rPr lang="en-US" sz="2215" dirty="0">
                <a:solidFill>
                  <a:srgbClr val="0000CC"/>
                </a:solidFill>
                <a:effectLst>
                  <a:outerShdw blurRad="38100" dist="38100" dir="2700000" algn="tl">
                    <a:srgbClr val="000000">
                      <a:alpha val="43137"/>
                    </a:srgbClr>
                  </a:outerShdw>
                </a:effectLst>
                <a:latin typeface="Century Gothic" pitchFamily="34" charset="0"/>
                <a:cs typeface="Arial" pitchFamily="34" charset="0"/>
              </a:rPr>
              <a:t>DAN KENAIKAN PANGKAT/JABATAN</a:t>
            </a:r>
            <a:endParaRPr lang="id-ID" sz="2215" dirty="0">
              <a:solidFill>
                <a:srgbClr val="0000CC"/>
              </a:solidFill>
              <a:effectLst>
                <a:outerShdw blurRad="38100" dist="38100" dir="2700000" algn="tl">
                  <a:srgbClr val="000000">
                    <a:alpha val="43137"/>
                  </a:srgbClr>
                </a:outerShdw>
              </a:effectLst>
              <a:latin typeface="Century Gothic" pitchFamily="34" charset="0"/>
              <a:cs typeface="Arial" pitchFamily="34" charset="0"/>
            </a:endParaRPr>
          </a:p>
          <a:p>
            <a:pPr fontAlgn="auto">
              <a:lnSpc>
                <a:spcPct val="85000"/>
              </a:lnSpc>
              <a:spcBef>
                <a:spcPts val="0"/>
              </a:spcBef>
              <a:spcAft>
                <a:spcPts val="0"/>
              </a:spcAft>
              <a:defRPr/>
            </a:pPr>
            <a:r>
              <a:rPr lang="en-US" b="1" dirty="0">
                <a:solidFill>
                  <a:srgbClr val="FF0000"/>
                </a:solidFill>
                <a:effectLst>
                  <a:outerShdw blurRad="38100" dist="38100" dir="2700000" algn="tl">
                    <a:srgbClr val="000000">
                      <a:alpha val="43137"/>
                    </a:srgbClr>
                  </a:outerShdw>
                </a:effectLst>
                <a:latin typeface="Century Gothic" pitchFamily="34" charset="0"/>
                <a:cs typeface="Arial" pitchFamily="34" charset="0"/>
              </a:rPr>
              <a:t>PEJABAT FUNGSIONAL </a:t>
            </a:r>
            <a:r>
              <a:rPr lang="id-ID" b="1" dirty="0" smtClean="0">
                <a:solidFill>
                  <a:srgbClr val="FF0000"/>
                </a:solidFill>
                <a:effectLst>
                  <a:outerShdw blurRad="38100" dist="38100" dir="2700000" algn="tl">
                    <a:srgbClr val="000000">
                      <a:alpha val="43137"/>
                    </a:srgbClr>
                  </a:outerShdw>
                </a:effectLst>
                <a:latin typeface="Century Gothic" pitchFamily="34" charset="0"/>
                <a:cs typeface="Arial" pitchFamily="34" charset="0"/>
              </a:rPr>
              <a:t>PENGELOLA PENGADAAN BARANG/JASA </a:t>
            </a:r>
            <a:r>
              <a:rPr lang="en-US" b="1" dirty="0" smtClean="0">
                <a:solidFill>
                  <a:srgbClr val="FF0000"/>
                </a:solidFill>
                <a:effectLst>
                  <a:outerShdw blurRad="38100" dist="38100" dir="2700000" algn="tl">
                    <a:srgbClr val="000000">
                      <a:alpha val="43137"/>
                    </a:srgbClr>
                  </a:outerShdw>
                </a:effectLst>
                <a:latin typeface="Century Gothic" pitchFamily="34" charset="0"/>
                <a:cs typeface="Arial" pitchFamily="34" charset="0"/>
              </a:rPr>
              <a:t> </a:t>
            </a:r>
            <a:endParaRPr lang="en-US" b="1" dirty="0">
              <a:solidFill>
                <a:srgbClr val="FF0000"/>
              </a:solidFill>
              <a:effectLst>
                <a:outerShdw blurRad="38100" dist="38100" dir="2700000" algn="tl">
                  <a:srgbClr val="000000">
                    <a:alpha val="43137"/>
                  </a:srgbClr>
                </a:outerShdw>
              </a:effectLst>
              <a:latin typeface="Century Gothic" pitchFamily="34" charset="0"/>
              <a:cs typeface="Arial" pitchFamily="34" charset="0"/>
            </a:endParaRPr>
          </a:p>
        </p:txBody>
      </p:sp>
      <p:grpSp>
        <p:nvGrpSpPr>
          <p:cNvPr id="48" name="Group 1"/>
          <p:cNvGrpSpPr>
            <a:grpSpLocks/>
          </p:cNvGrpSpPr>
          <p:nvPr/>
        </p:nvGrpSpPr>
        <p:grpSpPr bwMode="auto">
          <a:xfrm>
            <a:off x="0" y="1484784"/>
            <a:ext cx="9134029" cy="5373216"/>
            <a:chOff x="4348865" y="-214232"/>
            <a:chExt cx="5649913" cy="7143828"/>
          </a:xfrm>
        </p:grpSpPr>
        <p:pic>
          <p:nvPicPr>
            <p:cNvPr id="49"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48865" y="-214232"/>
              <a:ext cx="5649913" cy="714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49"/>
            <p:cNvSpPr/>
            <p:nvPr/>
          </p:nvSpPr>
          <p:spPr>
            <a:xfrm>
              <a:off x="7228472" y="178302"/>
              <a:ext cx="2438425" cy="1217508"/>
            </a:xfrm>
            <a:prstGeom prst="rect">
              <a:avLst/>
            </a:prstGeom>
            <a:solidFill>
              <a:srgbClr val="1E80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err="1">
                  <a:solidFill>
                    <a:prstClr val="black"/>
                  </a:solidFill>
                  <a:latin typeface="Adobe Myungjo Std M" panose="02020600000000000000" pitchFamily="18" charset="-128"/>
                  <a:ea typeface="Adobe Myungjo Std M" panose="02020600000000000000" pitchFamily="18" charset="-128"/>
                </a:rPr>
                <a:t>Pengajuan</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200" b="1" dirty="0" err="1">
                  <a:solidFill>
                    <a:prstClr val="black"/>
                  </a:solidFill>
                  <a:latin typeface="Adobe Myungjo Std M" panose="02020600000000000000" pitchFamily="18" charset="-128"/>
                  <a:ea typeface="Adobe Myungjo Std M" panose="02020600000000000000" pitchFamily="18" charset="-128"/>
                </a:rPr>
                <a:t>Pejabat</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Fungsional</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mengajukan</a:t>
              </a:r>
              <a:r>
                <a:rPr lang="en-US" sz="1200" b="1" dirty="0">
                  <a:solidFill>
                    <a:prstClr val="black"/>
                  </a:solidFill>
                  <a:latin typeface="Adobe Myungjo Std M" panose="02020600000000000000" pitchFamily="18" charset="-128"/>
                  <a:ea typeface="Adobe Myungjo Std M" panose="02020600000000000000" pitchFamily="18" charset="-128"/>
                </a:rPr>
                <a:t> DUPAK </a:t>
              </a:r>
              <a:r>
                <a:rPr lang="en-US" sz="1200" b="1" dirty="0" err="1">
                  <a:solidFill>
                    <a:prstClr val="black"/>
                  </a:solidFill>
                  <a:latin typeface="Adobe Myungjo Std M" panose="02020600000000000000" pitchFamily="18" charset="-128"/>
                  <a:ea typeface="Adobe Myungjo Std M" panose="02020600000000000000" pitchFamily="18" charset="-128"/>
                </a:rPr>
                <a:t>kepada</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Sekretariat</a:t>
              </a:r>
              <a:r>
                <a:rPr lang="en-US" sz="1200" b="1" dirty="0">
                  <a:solidFill>
                    <a:prstClr val="black"/>
                  </a:solidFill>
                  <a:latin typeface="Adobe Myungjo Std M" panose="02020600000000000000" pitchFamily="18" charset="-128"/>
                  <a:ea typeface="Adobe Myungjo Std M" panose="02020600000000000000" pitchFamily="18" charset="-128"/>
                </a:rPr>
                <a:t> Tim </a:t>
              </a:r>
              <a:r>
                <a:rPr lang="en-US" sz="1200" b="1" dirty="0" err="1" smtClean="0">
                  <a:solidFill>
                    <a:prstClr val="black"/>
                  </a:solidFill>
                  <a:latin typeface="Adobe Myungjo Std M" panose="02020600000000000000" pitchFamily="18" charset="-128"/>
                  <a:ea typeface="Adobe Myungjo Std M" panose="02020600000000000000" pitchFamily="18" charset="-128"/>
                </a:rPr>
                <a:t>Penilai</a:t>
              </a:r>
              <a:r>
                <a:rPr lang="en-US" sz="1200" b="1" dirty="0" smtClean="0">
                  <a:solidFill>
                    <a:prstClr val="black"/>
                  </a:solidFill>
                  <a:latin typeface="Adobe Myungjo Std M" panose="02020600000000000000" pitchFamily="18" charset="-128"/>
                  <a:ea typeface="Adobe Myungjo Std M" panose="02020600000000000000" pitchFamily="18" charset="-128"/>
                </a:rPr>
                <a:t>/Pembina </a:t>
              </a:r>
              <a:r>
                <a:rPr lang="en-US" sz="1200" b="1" dirty="0" err="1">
                  <a:solidFill>
                    <a:prstClr val="black"/>
                  </a:solidFill>
                  <a:latin typeface="Adobe Myungjo Std M" panose="02020600000000000000" pitchFamily="18" charset="-128"/>
                  <a:ea typeface="Adobe Myungjo Std M" panose="02020600000000000000" pitchFamily="18" charset="-128"/>
                </a:rPr>
                <a:t>Teknis</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Jafung</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err="1">
                  <a:solidFill>
                    <a:prstClr val="black"/>
                  </a:solidFill>
                  <a:latin typeface="Adobe Myungjo Std M" panose="02020600000000000000" pitchFamily="18" charset="-128"/>
                  <a:ea typeface="Adobe Myungjo Std M" panose="02020600000000000000" pitchFamily="18" charset="-128"/>
                </a:rPr>
                <a:t>melalui</a:t>
              </a:r>
              <a:r>
                <a:rPr lang="en-US" sz="1200" b="1" dirty="0">
                  <a:solidFill>
                    <a:prstClr val="black"/>
                  </a:solidFill>
                  <a:latin typeface="Adobe Myungjo Std M" panose="02020600000000000000" pitchFamily="18" charset="-128"/>
                  <a:ea typeface="Adobe Myungjo Std M" panose="02020600000000000000" pitchFamily="18" charset="-128"/>
                </a:rPr>
                <a:t> </a:t>
              </a:r>
              <a:r>
                <a:rPr lang="en-US" sz="1200" b="1" dirty="0" smtClean="0">
                  <a:solidFill>
                    <a:prstClr val="black"/>
                  </a:solidFill>
                  <a:latin typeface="Adobe Myungjo Std M" panose="02020600000000000000" pitchFamily="18" charset="-128"/>
                  <a:ea typeface="Adobe Myungjo Std M" panose="02020600000000000000" pitchFamily="18" charset="-128"/>
                </a:rPr>
                <a:t>BKD/Pembina </a:t>
              </a:r>
              <a:r>
                <a:rPr lang="en-US" sz="1200" b="1" dirty="0" err="1">
                  <a:solidFill>
                    <a:prstClr val="black"/>
                  </a:solidFill>
                  <a:latin typeface="Adobe Myungjo Std M" panose="02020600000000000000" pitchFamily="18" charset="-128"/>
                  <a:ea typeface="Adobe Myungjo Std M" panose="02020600000000000000" pitchFamily="18" charset="-128"/>
                </a:rPr>
                <a:t>Kepegawaian</a:t>
              </a:r>
              <a:endParaRPr lang="en-US" sz="1200" b="1" dirty="0">
                <a:solidFill>
                  <a:prstClr val="black"/>
                </a:solidFill>
                <a:latin typeface="Adobe Myungjo Std M" panose="02020600000000000000" pitchFamily="18" charset="-128"/>
                <a:ea typeface="Adobe Myungjo Std M" panose="02020600000000000000" pitchFamily="18" charset="-128"/>
              </a:endParaRPr>
            </a:p>
          </p:txBody>
        </p:sp>
        <p:sp>
          <p:nvSpPr>
            <p:cNvPr id="51" name="Rectangle 50"/>
            <p:cNvSpPr/>
            <p:nvPr/>
          </p:nvSpPr>
          <p:spPr>
            <a:xfrm>
              <a:off x="6870757" y="1805468"/>
              <a:ext cx="2819988" cy="1219355"/>
            </a:xfrm>
            <a:prstGeom prst="rect">
              <a:avLst/>
            </a:prstGeom>
            <a:solidFill>
              <a:srgbClr val="11AA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err="1">
                  <a:solidFill>
                    <a:prstClr val="black"/>
                  </a:solidFill>
                  <a:latin typeface="Adobe Myungjo Std M" panose="02020600000000000000" pitchFamily="18" charset="-128"/>
                  <a:ea typeface="Adobe Myungjo Std M" panose="02020600000000000000" pitchFamily="18" charset="-128"/>
                </a:rPr>
                <a:t>Verifikasi</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300" b="1" dirty="0">
                  <a:solidFill>
                    <a:prstClr val="black"/>
                  </a:solidFill>
                  <a:latin typeface="Adobe Myungjo Std M" panose="02020600000000000000" pitchFamily="18" charset="-128"/>
                  <a:ea typeface="Adobe Myungjo Std M" panose="02020600000000000000" pitchFamily="18" charset="-128"/>
                </a:rPr>
                <a:t>Tim </a:t>
              </a:r>
              <a:r>
                <a:rPr lang="en-US" sz="1300" b="1" dirty="0" err="1">
                  <a:solidFill>
                    <a:prstClr val="black"/>
                  </a:solidFill>
                  <a:latin typeface="Adobe Myungjo Std M" panose="02020600000000000000" pitchFamily="18" charset="-128"/>
                  <a:ea typeface="Adobe Myungjo Std M" panose="02020600000000000000" pitchFamily="18" charset="-128"/>
                </a:rPr>
                <a:t>Sekretariat</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memeriksa</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kelengkapan</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smtClean="0">
                  <a:solidFill>
                    <a:prstClr val="black"/>
                  </a:solidFill>
                  <a:latin typeface="Adobe Myungjo Std M" panose="02020600000000000000" pitchFamily="18" charset="-128"/>
                  <a:ea typeface="Adobe Myungjo Std M" panose="02020600000000000000" pitchFamily="18" charset="-128"/>
                </a:rPr>
                <a:t>bukti</a:t>
              </a:r>
              <a:r>
                <a:rPr lang="en-US" sz="1300" b="1" dirty="0" smtClean="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fisik</a:t>
              </a:r>
              <a:r>
                <a:rPr lang="en-US" sz="1300" b="1" dirty="0">
                  <a:solidFill>
                    <a:prstClr val="black"/>
                  </a:solidFill>
                  <a:latin typeface="Adobe Myungjo Std M" panose="02020600000000000000" pitchFamily="18" charset="-128"/>
                  <a:ea typeface="Adobe Myungjo Std M" panose="02020600000000000000" pitchFamily="18" charset="-128"/>
                </a:rPr>
                <a:t> DUPAK, </a:t>
              </a:r>
              <a:r>
                <a:rPr lang="en-US" sz="1300" b="1" dirty="0" err="1">
                  <a:solidFill>
                    <a:prstClr val="black"/>
                  </a:solidFill>
                  <a:latin typeface="Adobe Myungjo Std M" panose="02020600000000000000" pitchFamily="18" charset="-128"/>
                  <a:ea typeface="Adobe Myungjo Std M" panose="02020600000000000000" pitchFamily="18" charset="-128"/>
                </a:rPr>
                <a:t>jika</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tidak</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lengkap</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langsung</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dikembalikan</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kepada</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Pejabat</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Fungsional</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ybs</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err="1">
                  <a:solidFill>
                    <a:prstClr val="black"/>
                  </a:solidFill>
                  <a:latin typeface="Adobe Myungjo Std M" panose="02020600000000000000" pitchFamily="18" charset="-128"/>
                  <a:ea typeface="Adobe Myungjo Std M" panose="02020600000000000000" pitchFamily="18" charset="-128"/>
                </a:rPr>
                <a:t>melalui</a:t>
              </a:r>
              <a:r>
                <a:rPr lang="en-US" sz="1300" b="1" dirty="0">
                  <a:solidFill>
                    <a:prstClr val="black"/>
                  </a:solidFill>
                  <a:latin typeface="Adobe Myungjo Std M" panose="02020600000000000000" pitchFamily="18" charset="-128"/>
                  <a:ea typeface="Adobe Myungjo Std M" panose="02020600000000000000" pitchFamily="18" charset="-128"/>
                </a:rPr>
                <a:t> </a:t>
              </a:r>
              <a:r>
                <a:rPr lang="en-US" sz="1300" b="1" dirty="0" smtClean="0">
                  <a:solidFill>
                    <a:prstClr val="black"/>
                  </a:solidFill>
                  <a:latin typeface="Adobe Myungjo Std M" panose="02020600000000000000" pitchFamily="18" charset="-128"/>
                  <a:ea typeface="Adobe Myungjo Std M" panose="02020600000000000000" pitchFamily="18" charset="-128"/>
                </a:rPr>
                <a:t>BKD/Pembina </a:t>
              </a:r>
              <a:r>
                <a:rPr lang="en-US" sz="1300" b="1" dirty="0" err="1">
                  <a:solidFill>
                    <a:prstClr val="black"/>
                  </a:solidFill>
                  <a:latin typeface="Adobe Myungjo Std M" panose="02020600000000000000" pitchFamily="18" charset="-128"/>
                  <a:ea typeface="Adobe Myungjo Std M" panose="02020600000000000000" pitchFamily="18" charset="-128"/>
                </a:rPr>
                <a:t>Kepegawaian</a:t>
              </a:r>
              <a:endParaRPr lang="en-US" sz="1300" b="1" dirty="0">
                <a:solidFill>
                  <a:prstClr val="black"/>
                </a:solidFill>
                <a:latin typeface="Adobe Myungjo Std M" panose="02020600000000000000" pitchFamily="18" charset="-128"/>
                <a:ea typeface="Adobe Myungjo Std M" panose="02020600000000000000" pitchFamily="18" charset="-128"/>
              </a:endParaRPr>
            </a:p>
          </p:txBody>
        </p:sp>
        <p:sp>
          <p:nvSpPr>
            <p:cNvPr id="52" name="Rectangle 51"/>
            <p:cNvSpPr/>
            <p:nvPr/>
          </p:nvSpPr>
          <p:spPr>
            <a:xfrm>
              <a:off x="6171225" y="3373862"/>
              <a:ext cx="3505609" cy="1219355"/>
            </a:xfrm>
            <a:prstGeom prst="rect">
              <a:avLst/>
            </a:prstGeom>
            <a:solidFill>
              <a:srgbClr val="43C3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a:solidFill>
                    <a:prstClr val="black"/>
                  </a:solidFill>
                  <a:latin typeface="Adobe Myungjo Std M" panose="02020600000000000000" pitchFamily="18" charset="-128"/>
                  <a:ea typeface="Adobe Myungjo Std M" panose="02020600000000000000" pitchFamily="18" charset="-128"/>
                </a:rPr>
                <a:t>Penilaian </a:t>
              </a:r>
              <a:r>
                <a:rPr lang="en-US" sz="2400" u="sng" dirty="0" err="1">
                  <a:solidFill>
                    <a:prstClr val="black"/>
                  </a:solidFill>
                  <a:latin typeface="Adobe Myungjo Std M" panose="02020600000000000000" pitchFamily="18" charset="-128"/>
                  <a:ea typeface="Adobe Myungjo Std M" panose="02020600000000000000" pitchFamily="18" charset="-128"/>
                </a:rPr>
                <a:t>Angka</a:t>
              </a:r>
              <a:r>
                <a:rPr lang="en-US" sz="2400" u="sng" dirty="0">
                  <a:solidFill>
                    <a:prstClr val="black"/>
                  </a:solidFill>
                  <a:latin typeface="Adobe Myungjo Std M" panose="02020600000000000000" pitchFamily="18" charset="-128"/>
                  <a:ea typeface="Adobe Myungjo Std M" panose="02020600000000000000" pitchFamily="18" charset="-128"/>
                </a:rPr>
                <a:t> </a:t>
              </a:r>
              <a:r>
                <a:rPr lang="en-US" sz="2400" u="sng" dirty="0" err="1">
                  <a:solidFill>
                    <a:prstClr val="black"/>
                  </a:solidFill>
                  <a:latin typeface="Adobe Myungjo Std M" panose="02020600000000000000" pitchFamily="18" charset="-128"/>
                  <a:ea typeface="Adobe Myungjo Std M" panose="02020600000000000000" pitchFamily="18" charset="-128"/>
                </a:rPr>
                <a:t>Kredit</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400" b="1" dirty="0" err="1">
                  <a:solidFill>
                    <a:prstClr val="black"/>
                  </a:solidFill>
                  <a:latin typeface="Adobe Myungjo Std M" panose="02020600000000000000" pitchFamily="18" charset="-128"/>
                  <a:ea typeface="Adobe Myungjo Std M" panose="02020600000000000000" pitchFamily="18" charset="-128"/>
                </a:rPr>
                <a:t>Sidang</a:t>
              </a:r>
              <a:r>
                <a:rPr lang="en-US" sz="1400" b="1" dirty="0">
                  <a:solidFill>
                    <a:prstClr val="black"/>
                  </a:solidFill>
                  <a:latin typeface="Adobe Myungjo Std M" panose="02020600000000000000" pitchFamily="18" charset="-128"/>
                  <a:ea typeface="Adobe Myungjo Std M" panose="02020600000000000000" pitchFamily="18" charset="-128"/>
                </a:rPr>
                <a:t> Penilaian </a:t>
              </a:r>
              <a:r>
                <a:rPr lang="en-US" sz="1400" b="1" dirty="0" err="1">
                  <a:solidFill>
                    <a:prstClr val="black"/>
                  </a:solidFill>
                  <a:latin typeface="Adobe Myungjo Std M" panose="02020600000000000000" pitchFamily="18" charset="-128"/>
                  <a:ea typeface="Adobe Myungjo Std M" panose="02020600000000000000" pitchFamily="18" charset="-128"/>
                </a:rPr>
                <a:t>Angka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Kredit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untuk</a:t>
              </a:r>
              <a:r>
                <a:rPr lang="en-US" sz="1400" b="1" dirty="0">
                  <a:solidFill>
                    <a:prstClr val="black"/>
                  </a:solidFill>
                  <a:latin typeface="Adobe Myungjo Std M" panose="02020600000000000000" pitchFamily="18" charset="-128"/>
                  <a:ea typeface="Adobe Myungjo Std M" panose="02020600000000000000" pitchFamily="18" charset="-128"/>
                </a:rPr>
                <a:t> proses </a:t>
              </a:r>
              <a:r>
                <a:rPr lang="en-US" sz="1400" b="1" dirty="0" err="1">
                  <a:solidFill>
                    <a:prstClr val="black"/>
                  </a:solidFill>
                  <a:latin typeface="Adobe Myungjo Std M" panose="02020600000000000000" pitchFamily="18" charset="-128"/>
                  <a:ea typeface="Adobe Myungjo Std M" panose="02020600000000000000" pitchFamily="18" charset="-128"/>
                </a:rPr>
                <a:t>penerbitan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Penetapan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Angka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Kredit</a:t>
              </a:r>
              <a:r>
                <a:rPr lang="en-US" sz="1400" b="1" dirty="0">
                  <a:solidFill>
                    <a:prstClr val="black"/>
                  </a:solidFill>
                  <a:latin typeface="Adobe Myungjo Std M" panose="02020600000000000000" pitchFamily="18" charset="-128"/>
                  <a:ea typeface="Adobe Myungjo Std M" panose="02020600000000000000" pitchFamily="18" charset="-128"/>
                </a:rPr>
                <a:t> (PAK)</a:t>
              </a:r>
              <a:r>
                <a:rPr lang="en-US" sz="1050" dirty="0">
                  <a:solidFill>
                    <a:prstClr val="black"/>
                  </a:solidFill>
                  <a:latin typeface="Adobe Myungjo Std M" panose="02020600000000000000" pitchFamily="18" charset="-128"/>
                  <a:ea typeface="Adobe Myungjo Std M" panose="02020600000000000000" pitchFamily="18" charset="-128"/>
                </a:rPr>
                <a:t> </a:t>
              </a:r>
            </a:p>
          </p:txBody>
        </p:sp>
        <p:sp>
          <p:nvSpPr>
            <p:cNvPr id="53" name="Rectangle 52"/>
            <p:cNvSpPr/>
            <p:nvPr/>
          </p:nvSpPr>
          <p:spPr>
            <a:xfrm>
              <a:off x="5662475" y="5022348"/>
              <a:ext cx="4038207" cy="1008739"/>
            </a:xfrm>
            <a:prstGeom prst="rect">
              <a:avLst/>
            </a:prstGeom>
            <a:solidFill>
              <a:srgbClr val="38B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u="sng" dirty="0" err="1">
                  <a:solidFill>
                    <a:prstClr val="black"/>
                  </a:solidFill>
                  <a:latin typeface="Adobe Myungjo Std M" panose="02020600000000000000" pitchFamily="18" charset="-128"/>
                  <a:ea typeface="Adobe Myungjo Std M" panose="02020600000000000000" pitchFamily="18" charset="-128"/>
                </a:rPr>
                <a:t>Kenaikan</a:t>
              </a:r>
              <a:r>
                <a:rPr lang="en-US" sz="2400" u="sng" dirty="0">
                  <a:solidFill>
                    <a:prstClr val="black"/>
                  </a:solidFill>
                  <a:latin typeface="Adobe Myungjo Std M" panose="02020600000000000000" pitchFamily="18" charset="-128"/>
                  <a:ea typeface="Adobe Myungjo Std M" panose="02020600000000000000" pitchFamily="18" charset="-128"/>
                </a:rPr>
                <a:t> </a:t>
              </a:r>
              <a:r>
                <a:rPr lang="en-US" sz="2400" u="sng" dirty="0" err="1">
                  <a:solidFill>
                    <a:prstClr val="black"/>
                  </a:solidFill>
                  <a:latin typeface="Adobe Myungjo Std M" panose="02020600000000000000" pitchFamily="18" charset="-128"/>
                  <a:ea typeface="Adobe Myungjo Std M" panose="02020600000000000000" pitchFamily="18" charset="-128"/>
                </a:rPr>
                <a:t>Pangkat</a:t>
              </a:r>
              <a:r>
                <a:rPr lang="en-US" sz="2400" u="sng" dirty="0">
                  <a:solidFill>
                    <a:prstClr val="black"/>
                  </a:solidFill>
                  <a:latin typeface="Adobe Myungjo Std M" panose="02020600000000000000" pitchFamily="18" charset="-128"/>
                  <a:ea typeface="Adobe Myungjo Std M" panose="02020600000000000000" pitchFamily="18" charset="-128"/>
                </a:rPr>
                <a:t>/</a:t>
              </a:r>
              <a:r>
                <a:rPr lang="en-US" sz="2400" u="sng" dirty="0" err="1">
                  <a:solidFill>
                    <a:prstClr val="black"/>
                  </a:solidFill>
                  <a:latin typeface="Adobe Myungjo Std M" panose="02020600000000000000" pitchFamily="18" charset="-128"/>
                  <a:ea typeface="Adobe Myungjo Std M" panose="02020600000000000000" pitchFamily="18" charset="-128"/>
                </a:rPr>
                <a:t>Jabatan</a:t>
              </a:r>
              <a:endParaRPr lang="en-US" sz="2400" u="sng" dirty="0">
                <a:solidFill>
                  <a:prstClr val="black"/>
                </a:solidFill>
                <a:latin typeface="Adobe Myungjo Std M" panose="02020600000000000000" pitchFamily="18" charset="-128"/>
                <a:ea typeface="Adobe Myungjo Std M" panose="02020600000000000000" pitchFamily="18" charset="-128"/>
              </a:endParaRPr>
            </a:p>
            <a:p>
              <a:pPr>
                <a:defRPr/>
              </a:pPr>
              <a:r>
                <a:rPr lang="en-US" sz="1400" b="1" dirty="0" err="1">
                  <a:solidFill>
                    <a:prstClr val="black"/>
                  </a:solidFill>
                  <a:latin typeface="Adobe Myungjo Std M" panose="02020600000000000000" pitchFamily="18" charset="-128"/>
                  <a:ea typeface="Adobe Myungjo Std M" panose="02020600000000000000" pitchFamily="18" charset="-128"/>
                </a:rPr>
                <a:t>Penerbitan</a:t>
              </a:r>
              <a:r>
                <a:rPr lang="en-US" sz="1400" b="1" dirty="0">
                  <a:solidFill>
                    <a:prstClr val="black"/>
                  </a:solidFill>
                  <a:latin typeface="Adobe Myungjo Std M" panose="02020600000000000000" pitchFamily="18" charset="-128"/>
                  <a:ea typeface="Adobe Myungjo Std M" panose="02020600000000000000" pitchFamily="18" charset="-128"/>
                </a:rPr>
                <a:t> Surat </a:t>
              </a:r>
              <a:r>
                <a:rPr lang="en-US" sz="1400" b="1" dirty="0" err="1">
                  <a:solidFill>
                    <a:prstClr val="black"/>
                  </a:solidFill>
                  <a:latin typeface="Adobe Myungjo Std M" panose="02020600000000000000" pitchFamily="18" charset="-128"/>
                  <a:ea typeface="Adobe Myungjo Std M" panose="02020600000000000000" pitchFamily="18" charset="-128"/>
                </a:rPr>
                <a:t>Keterangan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Kenaikan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Pangkat</a:t>
              </a:r>
              <a:r>
                <a:rPr lang="en-US" sz="1400" b="1" dirty="0">
                  <a:solidFill>
                    <a:prstClr val="black"/>
                  </a:solidFill>
                  <a:latin typeface="Adobe Myungjo Std M" panose="02020600000000000000" pitchFamily="18" charset="-128"/>
                  <a:ea typeface="Adobe Myungjo Std M" panose="02020600000000000000" pitchFamily="18" charset="-128"/>
                </a:rPr>
                <a:t>/</a:t>
              </a:r>
              <a:r>
                <a:rPr lang="en-US" sz="1400" b="1" dirty="0" err="1">
                  <a:solidFill>
                    <a:prstClr val="black"/>
                  </a:solidFill>
                  <a:latin typeface="Adobe Myungjo Std M" panose="02020600000000000000" pitchFamily="18" charset="-128"/>
                  <a:ea typeface="Adobe Myungjo Std M" panose="02020600000000000000" pitchFamily="18" charset="-128"/>
                </a:rPr>
                <a:t>Jabatan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oleh</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Menteri;Gubernur;Bupati</a:t>
              </a:r>
              <a:r>
                <a:rPr lang="en-US" sz="1400" b="1" dirty="0">
                  <a:solidFill>
                    <a:prstClr val="black"/>
                  </a:solidFill>
                  <a:latin typeface="Adobe Myungjo Std M" panose="02020600000000000000" pitchFamily="18" charset="-128"/>
                  <a:ea typeface="Adobe Myungjo Std M" panose="02020600000000000000" pitchFamily="18" charset="-128"/>
                </a:rPr>
                <a:t>/</a:t>
              </a:r>
              <a:r>
                <a:rPr lang="en-US" sz="1400" b="1" dirty="0" err="1">
                  <a:solidFill>
                    <a:prstClr val="black"/>
                  </a:solidFill>
                  <a:latin typeface="Adobe Myungjo Std M" panose="02020600000000000000" pitchFamily="18" charset="-128"/>
                  <a:ea typeface="Adobe Myungjo Std M" panose="02020600000000000000" pitchFamily="18" charset="-128"/>
                </a:rPr>
                <a:t>Walikota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apabila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memenuhi</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persyaratan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angka</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kredit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untuk</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kenaikan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pangkat</a:t>
              </a:r>
              <a:r>
                <a:rPr lang="en-US" sz="1400" b="1" dirty="0">
                  <a:solidFill>
                    <a:prstClr val="black"/>
                  </a:solidFill>
                  <a:latin typeface="Adobe Myungjo Std M" panose="02020600000000000000" pitchFamily="18" charset="-128"/>
                  <a:ea typeface="Adobe Myungjo Std M" panose="02020600000000000000" pitchFamily="18" charset="-128"/>
                </a:rPr>
                <a:t>/</a:t>
              </a:r>
              <a:r>
                <a:rPr lang="en-US" sz="1400" b="1" dirty="0" err="1">
                  <a:solidFill>
                    <a:prstClr val="black"/>
                  </a:solidFill>
                  <a:latin typeface="Adobe Myungjo Std M" panose="02020600000000000000" pitchFamily="18" charset="-128"/>
                  <a:ea typeface="Adobe Myungjo Std M" panose="02020600000000000000" pitchFamily="18" charset="-128"/>
                </a:rPr>
                <a:t>jabatan</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satu</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tingkat</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lebih</a:t>
              </a:r>
              <a:r>
                <a:rPr lang="en-US" sz="1400" b="1" dirty="0">
                  <a:solidFill>
                    <a:prstClr val="black"/>
                  </a:solidFill>
                  <a:latin typeface="Adobe Myungjo Std M" panose="02020600000000000000" pitchFamily="18" charset="-128"/>
                  <a:ea typeface="Adobe Myungjo Std M" panose="02020600000000000000" pitchFamily="18" charset="-128"/>
                </a:rPr>
                <a:t> </a:t>
              </a:r>
              <a:r>
                <a:rPr lang="en-US" sz="1400" b="1" dirty="0" err="1">
                  <a:solidFill>
                    <a:prstClr val="black"/>
                  </a:solidFill>
                  <a:latin typeface="Adobe Myungjo Std M" panose="02020600000000000000" pitchFamily="18" charset="-128"/>
                  <a:ea typeface="Adobe Myungjo Std M" panose="02020600000000000000" pitchFamily="18" charset="-128"/>
                </a:rPr>
                <a:t>tinggi</a:t>
              </a:r>
              <a:endParaRPr lang="en-US" sz="1400" b="1" dirty="0">
                <a:solidFill>
                  <a:prstClr val="black"/>
                </a:solidFill>
                <a:latin typeface="Adobe Myungjo Std M" panose="02020600000000000000" pitchFamily="18" charset="-128"/>
                <a:ea typeface="Adobe Myungjo Std M" panose="02020600000000000000" pitchFamily="18" charset="-128"/>
              </a:endParaRPr>
            </a:p>
          </p:txBody>
        </p:sp>
      </p:grpSp>
      <p:grpSp>
        <p:nvGrpSpPr>
          <p:cNvPr id="54" name="Group 16"/>
          <p:cNvGrpSpPr>
            <a:grpSpLocks/>
          </p:cNvGrpSpPr>
          <p:nvPr/>
        </p:nvGrpSpPr>
        <p:grpSpPr bwMode="auto">
          <a:xfrm>
            <a:off x="0" y="6477000"/>
            <a:ext cx="9144000" cy="381000"/>
            <a:chOff x="0" y="6477000"/>
            <a:chExt cx="9906000" cy="381000"/>
          </a:xfrm>
        </p:grpSpPr>
        <p:sp>
          <p:nvSpPr>
            <p:cNvPr id="55" name="Rectangle 54"/>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6" name="Group 20"/>
            <p:cNvGrpSpPr>
              <a:grpSpLocks/>
            </p:cNvGrpSpPr>
            <p:nvPr/>
          </p:nvGrpSpPr>
          <p:grpSpPr bwMode="auto">
            <a:xfrm>
              <a:off x="381000" y="6540500"/>
              <a:ext cx="1016000" cy="246248"/>
              <a:chOff x="152400" y="6330950"/>
              <a:chExt cx="1016000" cy="246248"/>
            </a:xfrm>
          </p:grpSpPr>
          <p:sp>
            <p:nvSpPr>
              <p:cNvPr id="69"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70" name="Rectangle 69"/>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57" name="Group 21"/>
            <p:cNvGrpSpPr>
              <a:grpSpLocks/>
            </p:cNvGrpSpPr>
            <p:nvPr/>
          </p:nvGrpSpPr>
          <p:grpSpPr bwMode="auto">
            <a:xfrm>
              <a:off x="2260600" y="6540500"/>
              <a:ext cx="1016000" cy="246248"/>
              <a:chOff x="152400" y="6330950"/>
              <a:chExt cx="1016000" cy="246248"/>
            </a:xfrm>
          </p:grpSpPr>
          <p:sp>
            <p:nvSpPr>
              <p:cNvPr id="67"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68" name="Rectangle 67"/>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58" name="Group 24"/>
            <p:cNvGrpSpPr>
              <a:grpSpLocks/>
            </p:cNvGrpSpPr>
            <p:nvPr/>
          </p:nvGrpSpPr>
          <p:grpSpPr bwMode="auto">
            <a:xfrm>
              <a:off x="4394200" y="6540500"/>
              <a:ext cx="1092200" cy="246248"/>
              <a:chOff x="152400" y="6330950"/>
              <a:chExt cx="1092200" cy="246248"/>
            </a:xfrm>
          </p:grpSpPr>
          <p:sp>
            <p:nvSpPr>
              <p:cNvPr id="65"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66" name="Rectangle 65"/>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59" name="Group 27"/>
            <p:cNvGrpSpPr>
              <a:grpSpLocks/>
            </p:cNvGrpSpPr>
            <p:nvPr/>
          </p:nvGrpSpPr>
          <p:grpSpPr bwMode="auto">
            <a:xfrm>
              <a:off x="6375400" y="6540500"/>
              <a:ext cx="1397000" cy="246248"/>
              <a:chOff x="152400" y="6330950"/>
              <a:chExt cx="1397000" cy="246248"/>
            </a:xfrm>
          </p:grpSpPr>
          <p:sp>
            <p:nvSpPr>
              <p:cNvPr id="63"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64" name="Rectangle 63"/>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60" name="Group 30"/>
            <p:cNvGrpSpPr>
              <a:grpSpLocks/>
            </p:cNvGrpSpPr>
            <p:nvPr/>
          </p:nvGrpSpPr>
          <p:grpSpPr bwMode="auto">
            <a:xfrm>
              <a:off x="8661400" y="6534150"/>
              <a:ext cx="1244600" cy="246248"/>
              <a:chOff x="152400" y="6324600"/>
              <a:chExt cx="1244600" cy="246248"/>
            </a:xfrm>
          </p:grpSpPr>
          <p:sp>
            <p:nvSpPr>
              <p:cNvPr id="61"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62" name="Rectangle 61"/>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arallelogram 36"/>
          <p:cNvSpPr/>
          <p:nvPr/>
        </p:nvSpPr>
        <p:spPr>
          <a:xfrm>
            <a:off x="-465615" y="4387864"/>
            <a:ext cx="8568952" cy="963124"/>
          </a:xfrm>
          <a:prstGeom prst="parallelogram">
            <a:avLst/>
          </a:prstGeom>
          <a:solidFill>
            <a:schemeClr val="bg1">
              <a:lumMod val="95000"/>
            </a:schemeClr>
          </a:solidFill>
          <a:effectLst>
            <a:innerShdw blurRad="63500" dist="50800" dir="2700000">
              <a:prstClr val="black">
                <a:alpha val="50000"/>
              </a:prstClr>
            </a:innerShdw>
            <a:softEdge rad="12700"/>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38" name="Rectangle 37"/>
          <p:cNvSpPr/>
          <p:nvPr/>
        </p:nvSpPr>
        <p:spPr>
          <a:xfrm>
            <a:off x="1" y="4260104"/>
            <a:ext cx="7452320" cy="1192190"/>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a:r>
              <a:rPr lang="id-ID" sz="3200" b="1" dirty="0" smtClean="0">
                <a:solidFill>
                  <a:srgbClr val="0070C0"/>
                </a:solidFill>
                <a:latin typeface="Bernard MT Condensed" panose="02050806060905020404" pitchFamily="18" charset="0"/>
                <a:cs typeface="Calibri" panose="020F0502020204030204" pitchFamily="34" charset="0"/>
              </a:rPr>
              <a:t>Bagaimana trik menyusun DUPAK</a:t>
            </a:r>
            <a:endParaRPr lang="en-US" sz="3200" b="1" dirty="0">
              <a:solidFill>
                <a:srgbClr val="0070C0"/>
              </a:solidFill>
              <a:latin typeface="Bernard MT Condensed" panose="02050806060905020404" pitchFamily="18" charset="0"/>
              <a:cs typeface="Calibri" panose="020F0502020204030204" pitchFamily="34" charset="0"/>
            </a:endParaRPr>
          </a:p>
        </p:txBody>
      </p:sp>
      <p:pic>
        <p:nvPicPr>
          <p:cNvPr id="39" name="Picture 38"/>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50561" y="3933056"/>
            <a:ext cx="1385901" cy="1478294"/>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000"/>
                                        <p:tgtEl>
                                          <p:spTgt spid="39"/>
                                        </p:tgtEl>
                                      </p:cBhvr>
                                    </p:animEffect>
                                    <p:anim calcmode="lin" valueType="num">
                                      <p:cBhvr>
                                        <p:cTn id="8" dur="2000" fill="hold"/>
                                        <p:tgtEl>
                                          <p:spTgt spid="39"/>
                                        </p:tgtEl>
                                        <p:attrNameLst>
                                          <p:attrName>ppt_w</p:attrName>
                                        </p:attrNameLst>
                                      </p:cBhvr>
                                      <p:tavLst>
                                        <p:tav tm="0" fmla="#ppt_w*sin(2.5*pi*$)">
                                          <p:val>
                                            <p:fltVal val="0"/>
                                          </p:val>
                                        </p:tav>
                                        <p:tav tm="100000">
                                          <p:val>
                                            <p:fltVal val="1"/>
                                          </p:val>
                                        </p:tav>
                                      </p:tavLst>
                                    </p:anim>
                                    <p:anim calcmode="lin" valueType="num">
                                      <p:cBhvr>
                                        <p:cTn id="9" dur="20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
        <p:nvSpPr>
          <p:cNvPr id="6" name="Rectangle 2"/>
          <p:cNvSpPr>
            <a:spLocks noGrp="1" noChangeArrowheads="1"/>
          </p:cNvSpPr>
          <p:nvPr>
            <p:ph type="title"/>
          </p:nvPr>
        </p:nvSpPr>
        <p:spPr>
          <a:xfrm>
            <a:off x="596062" y="526678"/>
            <a:ext cx="5772150" cy="736600"/>
          </a:xfrm>
        </p:spPr>
        <p:txBody>
          <a:bodyPr>
            <a:noAutofit/>
          </a:bodyPr>
          <a:lstStyle/>
          <a:p>
            <a:pPr eaLnBrk="1" hangingPunct="1">
              <a:defRPr/>
            </a:pPr>
            <a:r>
              <a:rPr lang="en-US" sz="3600" b="1" dirty="0" err="1" smtClean="0">
                <a:effectLst>
                  <a:outerShdw blurRad="38100" dist="38100" dir="2700000" algn="tl">
                    <a:srgbClr val="000000">
                      <a:alpha val="43137"/>
                    </a:srgbClr>
                  </a:outerShdw>
                </a:effectLst>
              </a:rPr>
              <a:t>Susunan</a:t>
            </a:r>
            <a:r>
              <a:rPr lang="id-ID" sz="3600" dirty="0">
                <a:effectLst>
                  <a:outerShdw blurRad="38100" dist="38100" dir="2700000" algn="tl">
                    <a:srgbClr val="000000">
                      <a:alpha val="43137"/>
                    </a:srgbClr>
                  </a:outerShdw>
                </a:effectLst>
              </a:rPr>
              <a:t> </a:t>
            </a:r>
            <a:r>
              <a:rPr lang="en-US" sz="3600" b="1" dirty="0" smtClean="0">
                <a:effectLst>
                  <a:outerShdw blurRad="38100" dist="38100" dir="2700000" algn="tl">
                    <a:srgbClr val="000000">
                      <a:alpha val="43137"/>
                    </a:srgbClr>
                  </a:outerShdw>
                </a:effectLst>
              </a:rPr>
              <a:t>DUPAK</a:t>
            </a:r>
            <a:endParaRPr lang="en-US" sz="3600" b="1" dirty="0">
              <a:effectLst>
                <a:outerShdw blurRad="38100" dist="38100" dir="2700000" algn="tl">
                  <a:srgbClr val="000000">
                    <a:alpha val="43137"/>
                  </a:srgbClr>
                </a:outerShdw>
              </a:effectLst>
            </a:endParaRPr>
          </a:p>
        </p:txBody>
      </p:sp>
      <p:sp>
        <p:nvSpPr>
          <p:cNvPr id="7" name="Rectangle 3"/>
          <p:cNvSpPr>
            <a:spLocks noGrp="1" noChangeArrowheads="1"/>
          </p:cNvSpPr>
          <p:nvPr>
            <p:ph sz="half" idx="1"/>
          </p:nvPr>
        </p:nvSpPr>
        <p:spPr>
          <a:xfrm>
            <a:off x="121404" y="1268760"/>
            <a:ext cx="8891588" cy="5049024"/>
          </a:xfrm>
          <a:solidFill>
            <a:schemeClr val="accent5">
              <a:lumMod val="20000"/>
              <a:lumOff val="80000"/>
            </a:schemeClr>
          </a:solidFill>
          <a:ln w="38100">
            <a:solidFill>
              <a:schemeClr val="tx2">
                <a:lumMod val="60000"/>
                <a:lumOff val="40000"/>
              </a:schemeClr>
            </a:solidFill>
          </a:ln>
        </p:spPr>
        <p:txBody>
          <a:bodyPr tIns="67500" bIns="67500" rtlCol="0" anchor="ctr">
            <a:normAutofit/>
          </a:bodyPr>
          <a:lstStyle/>
          <a:p>
            <a:pPr marL="457200" indent="-289322" eaLnBrk="1" hangingPunct="1">
              <a:buFontTx/>
              <a:buAutoNum type="arabicPeriod"/>
              <a:defRPr/>
            </a:pPr>
            <a:r>
              <a:rPr lang="en-US" sz="1350" b="1" dirty="0">
                <a:latin typeface="Trebuchet MS" pitchFamily="34" charset="0"/>
              </a:rPr>
              <a:t>Surat </a:t>
            </a:r>
            <a:r>
              <a:rPr lang="en-US" sz="1350" b="1" dirty="0" err="1">
                <a:latin typeface="Trebuchet MS" pitchFamily="34" charset="0"/>
              </a:rPr>
              <a:t>Usulan</a:t>
            </a:r>
            <a:r>
              <a:rPr lang="en-US" sz="1350" b="1" dirty="0">
                <a:latin typeface="Trebuchet MS" pitchFamily="34" charset="0"/>
              </a:rPr>
              <a:t> </a:t>
            </a:r>
            <a:r>
              <a:rPr lang="en-US" sz="1350" b="1" dirty="0" err="1">
                <a:latin typeface="Trebuchet MS" pitchFamily="34" charset="0"/>
              </a:rPr>
              <a:t>dari</a:t>
            </a:r>
            <a:r>
              <a:rPr lang="en-US" sz="1350" b="1" dirty="0">
                <a:latin typeface="Trebuchet MS" pitchFamily="34" charset="0"/>
              </a:rPr>
              <a:t> </a:t>
            </a:r>
            <a:r>
              <a:rPr lang="en-US" sz="1350" b="1" dirty="0" err="1">
                <a:latin typeface="Trebuchet MS" pitchFamily="34" charset="0"/>
              </a:rPr>
              <a:t>Pimpinan</a:t>
            </a:r>
            <a:r>
              <a:rPr lang="en-US" sz="1350" b="1" dirty="0">
                <a:latin typeface="Trebuchet MS" pitchFamily="34" charset="0"/>
              </a:rPr>
              <a:t> Unit </a:t>
            </a:r>
            <a:r>
              <a:rPr lang="en-US" sz="1350" b="1" dirty="0" err="1">
                <a:latin typeface="Trebuchet MS" pitchFamily="34" charset="0"/>
              </a:rPr>
              <a:t>Kerja</a:t>
            </a:r>
            <a:r>
              <a:rPr lang="en-US" sz="1350" b="1" dirty="0">
                <a:latin typeface="Trebuchet MS" pitchFamily="34" charset="0"/>
              </a:rPr>
              <a:t>;</a:t>
            </a:r>
          </a:p>
          <a:p>
            <a:pPr marL="457200" indent="-289322" eaLnBrk="1" hangingPunct="1">
              <a:buFontTx/>
              <a:buAutoNum type="arabicPeriod" startAt="2"/>
              <a:defRPr/>
            </a:pPr>
            <a:r>
              <a:rPr lang="en-US" sz="1350" b="1" dirty="0">
                <a:latin typeface="Trebuchet MS" pitchFamily="34" charset="0"/>
              </a:rPr>
              <a:t>Cover </a:t>
            </a:r>
            <a:r>
              <a:rPr lang="en-US" sz="1350" b="1" dirty="0" err="1">
                <a:latin typeface="Trebuchet MS" pitchFamily="34" charset="0"/>
              </a:rPr>
              <a:t>Depan</a:t>
            </a:r>
            <a:r>
              <a:rPr lang="en-US" sz="1350" b="1" dirty="0">
                <a:latin typeface="Trebuchet MS" pitchFamily="34" charset="0"/>
              </a:rPr>
              <a:t>: </a:t>
            </a:r>
            <a:r>
              <a:rPr lang="en-US" sz="1350" b="1" dirty="0" err="1">
                <a:latin typeface="Trebuchet MS" pitchFamily="34" charset="0"/>
              </a:rPr>
              <a:t>Daftar</a:t>
            </a:r>
            <a:r>
              <a:rPr lang="en-US" sz="1350" b="1" dirty="0">
                <a:latin typeface="Trebuchet MS" pitchFamily="34" charset="0"/>
              </a:rPr>
              <a:t> </a:t>
            </a:r>
            <a:r>
              <a:rPr lang="en-US" sz="1350" b="1" dirty="0" err="1">
                <a:latin typeface="Trebuchet MS" pitchFamily="34" charset="0"/>
              </a:rPr>
              <a:t>Usulan</a:t>
            </a:r>
            <a:r>
              <a:rPr lang="en-US" sz="1350" b="1" dirty="0">
                <a:latin typeface="Trebuchet MS" pitchFamily="34" charset="0"/>
              </a:rPr>
              <a:t> </a:t>
            </a:r>
            <a:r>
              <a:rPr lang="en-US" sz="1350" b="1" dirty="0" err="1">
                <a:latin typeface="Trebuchet MS" pitchFamily="34" charset="0"/>
              </a:rPr>
              <a:t>Penetapan</a:t>
            </a:r>
            <a:r>
              <a:rPr lang="en-US" sz="1350" b="1" dirty="0">
                <a:latin typeface="Trebuchet MS" pitchFamily="34" charset="0"/>
              </a:rPr>
              <a:t> </a:t>
            </a:r>
            <a:r>
              <a:rPr lang="en-US" sz="1350" b="1" dirty="0" err="1">
                <a:latin typeface="Trebuchet MS" pitchFamily="34" charset="0"/>
              </a:rPr>
              <a:t>Angka</a:t>
            </a:r>
            <a:r>
              <a:rPr lang="en-US" sz="1350" b="1" dirty="0">
                <a:latin typeface="Trebuchet MS" pitchFamily="34" charset="0"/>
              </a:rPr>
              <a:t> </a:t>
            </a:r>
            <a:r>
              <a:rPr lang="en-US" sz="1350" b="1" dirty="0" err="1">
                <a:latin typeface="Trebuchet MS" pitchFamily="34" charset="0"/>
              </a:rPr>
              <a:t>Kredit</a:t>
            </a:r>
            <a:r>
              <a:rPr lang="en-US" sz="1350" b="1" dirty="0">
                <a:latin typeface="Trebuchet MS" pitchFamily="34" charset="0"/>
              </a:rPr>
              <a:t> </a:t>
            </a:r>
            <a:r>
              <a:rPr lang="en-US" sz="1350" b="1" dirty="0" err="1">
                <a:latin typeface="Trebuchet MS" pitchFamily="34" charset="0"/>
              </a:rPr>
              <a:t>Jabatan</a:t>
            </a:r>
            <a:r>
              <a:rPr lang="en-US" sz="1350" b="1" dirty="0">
                <a:latin typeface="Trebuchet MS" pitchFamily="34" charset="0"/>
              </a:rPr>
              <a:t> </a:t>
            </a:r>
            <a:r>
              <a:rPr lang="en-US" sz="1350" b="1" dirty="0" err="1">
                <a:latin typeface="Trebuchet MS" pitchFamily="34" charset="0"/>
              </a:rPr>
              <a:t>Fungsional</a:t>
            </a:r>
            <a:r>
              <a:rPr lang="en-US" sz="1350" b="1" dirty="0">
                <a:latin typeface="Trebuchet MS" pitchFamily="34" charset="0"/>
              </a:rPr>
              <a:t>, Nama, NIP, </a:t>
            </a:r>
            <a:r>
              <a:rPr lang="en-US" sz="1350" b="1" dirty="0" err="1">
                <a:latin typeface="Trebuchet MS" pitchFamily="34" charset="0"/>
              </a:rPr>
              <a:t>Pangkat</a:t>
            </a:r>
            <a:r>
              <a:rPr lang="en-US" sz="1350" b="1" dirty="0">
                <a:latin typeface="Trebuchet MS" pitchFamily="34" charset="0"/>
              </a:rPr>
              <a:t>, </a:t>
            </a:r>
            <a:r>
              <a:rPr lang="en-US" sz="1350" b="1" dirty="0" err="1">
                <a:latin typeface="Trebuchet MS" pitchFamily="34" charset="0"/>
              </a:rPr>
              <a:t>Jabatan</a:t>
            </a:r>
            <a:r>
              <a:rPr lang="en-US" sz="1350" b="1" dirty="0">
                <a:latin typeface="Trebuchet MS" pitchFamily="34" charset="0"/>
              </a:rPr>
              <a:t>, Unit </a:t>
            </a:r>
            <a:r>
              <a:rPr lang="en-US" sz="1350" b="1" dirty="0" err="1">
                <a:latin typeface="Trebuchet MS" pitchFamily="34" charset="0"/>
              </a:rPr>
              <a:t>Kerja</a:t>
            </a:r>
            <a:r>
              <a:rPr lang="en-US" sz="1350" b="1" dirty="0">
                <a:latin typeface="Trebuchet MS" pitchFamily="34" charset="0"/>
              </a:rPr>
              <a:t>, </a:t>
            </a:r>
            <a:r>
              <a:rPr lang="en-US" sz="1350" b="1" dirty="0" err="1">
                <a:latin typeface="Trebuchet MS" pitchFamily="34" charset="0"/>
              </a:rPr>
              <a:t>Periode</a:t>
            </a:r>
            <a:r>
              <a:rPr lang="en-US" sz="1350" b="1" dirty="0">
                <a:latin typeface="Trebuchet MS" pitchFamily="34" charset="0"/>
              </a:rPr>
              <a:t> Penilaian;</a:t>
            </a:r>
          </a:p>
          <a:p>
            <a:pPr marL="457200" indent="-289322" eaLnBrk="1" hangingPunct="1">
              <a:buFontTx/>
              <a:buAutoNum type="arabicPeriod" startAt="2"/>
              <a:defRPr/>
            </a:pPr>
            <a:r>
              <a:rPr lang="en-US" sz="1350" b="1" dirty="0">
                <a:latin typeface="Trebuchet MS" pitchFamily="34" charset="0"/>
                <a:sym typeface="Wingdings" pitchFamily="2" charset="2"/>
              </a:rPr>
              <a:t>DUPAK (</a:t>
            </a:r>
            <a:r>
              <a:rPr lang="en-US" sz="1350" b="1" dirty="0" err="1">
                <a:latin typeface="Trebuchet MS" pitchFamily="34" charset="0"/>
                <a:sym typeface="Wingdings" pitchFamily="2" charset="2"/>
              </a:rPr>
              <a:t>Daftar</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Usul</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Penetapan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Angka</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Kredit</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disusun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oleh</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Jafung</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dan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ditandatangani</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oleh</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Atasan</a:t>
            </a:r>
            <a:r>
              <a:rPr lang="en-US" sz="1350" b="1" dirty="0">
                <a:latin typeface="Trebuchet MS" pitchFamily="34" charset="0"/>
                <a:sym typeface="Wingdings" pitchFamily="2" charset="2"/>
              </a:rPr>
              <a:t> </a:t>
            </a:r>
            <a:r>
              <a:rPr lang="en-US" sz="1350" b="1" dirty="0" err="1">
                <a:latin typeface="Trebuchet MS" pitchFamily="34" charset="0"/>
                <a:sym typeface="Wingdings" pitchFamily="2" charset="2"/>
              </a:rPr>
              <a:t>Jafung</a:t>
            </a:r>
            <a:r>
              <a:rPr lang="en-US" sz="1350" b="1" dirty="0">
                <a:latin typeface="Trebuchet MS" pitchFamily="34" charset="0"/>
                <a:sym typeface="Wingdings" pitchFamily="2" charset="2"/>
              </a:rPr>
              <a:t> (min. </a:t>
            </a:r>
            <a:r>
              <a:rPr lang="en-US" sz="1350" b="1" dirty="0" err="1">
                <a:latin typeface="Trebuchet MS" pitchFamily="34" charset="0"/>
                <a:sym typeface="Wingdings" pitchFamily="2" charset="2"/>
              </a:rPr>
              <a:t>Eselon</a:t>
            </a:r>
            <a:r>
              <a:rPr lang="en-US" sz="1350" b="1" dirty="0">
                <a:latin typeface="Trebuchet MS" pitchFamily="34" charset="0"/>
                <a:sym typeface="Wingdings" pitchFamily="2" charset="2"/>
              </a:rPr>
              <a:t> III);</a:t>
            </a:r>
            <a:endParaRPr lang="en-US" sz="1350" b="1" dirty="0">
              <a:latin typeface="Trebuchet MS" pitchFamily="34" charset="0"/>
            </a:endParaRPr>
          </a:p>
          <a:p>
            <a:pPr marL="457200" indent="-289322" eaLnBrk="1" hangingPunct="1">
              <a:buFontTx/>
              <a:buAutoNum type="arabicPeriod" startAt="2"/>
              <a:defRPr/>
            </a:pPr>
            <a:r>
              <a:rPr lang="en-US" sz="1350" b="1" dirty="0" err="1">
                <a:latin typeface="Trebuchet MS" pitchFamily="34" charset="0"/>
              </a:rPr>
              <a:t>Surat</a:t>
            </a:r>
            <a:r>
              <a:rPr lang="en-US" sz="1350" b="1" dirty="0">
                <a:latin typeface="Trebuchet MS" pitchFamily="34" charset="0"/>
              </a:rPr>
              <a:t> </a:t>
            </a:r>
            <a:r>
              <a:rPr lang="en-US" sz="1350" b="1" dirty="0" err="1">
                <a:latin typeface="Trebuchet MS" pitchFamily="34" charset="0"/>
              </a:rPr>
              <a:t>Pernyataan</a:t>
            </a:r>
            <a:r>
              <a:rPr lang="en-US" sz="1350" b="1" dirty="0">
                <a:latin typeface="Trebuchet MS" pitchFamily="34" charset="0"/>
              </a:rPr>
              <a:t> </a:t>
            </a:r>
            <a:r>
              <a:rPr lang="en-US" sz="1350" b="1" dirty="0" err="1">
                <a:latin typeface="Trebuchet MS" pitchFamily="34" charset="0"/>
              </a:rPr>
              <a:t>Melakukan</a:t>
            </a:r>
            <a:r>
              <a:rPr lang="en-US" sz="1350" b="1" dirty="0">
                <a:latin typeface="Trebuchet MS" pitchFamily="34" charset="0"/>
              </a:rPr>
              <a:t> </a:t>
            </a:r>
            <a:r>
              <a:rPr lang="en-US" sz="1350" b="1" dirty="0" err="1">
                <a:latin typeface="Trebuchet MS" pitchFamily="34" charset="0"/>
              </a:rPr>
              <a:t>Kegiatan</a:t>
            </a:r>
            <a:r>
              <a:rPr lang="en-US" sz="1350" b="1" dirty="0">
                <a:latin typeface="Trebuchet MS" pitchFamily="34" charset="0"/>
              </a:rPr>
              <a:t> </a:t>
            </a:r>
            <a:r>
              <a:rPr lang="en-US" sz="1350" b="1" dirty="0" err="1">
                <a:latin typeface="Trebuchet MS" pitchFamily="34" charset="0"/>
              </a:rPr>
              <a:t>ditandatangani</a:t>
            </a:r>
            <a:r>
              <a:rPr lang="en-US" sz="1350" b="1" dirty="0">
                <a:latin typeface="Trebuchet MS" pitchFamily="34" charset="0"/>
              </a:rPr>
              <a:t> </a:t>
            </a:r>
            <a:r>
              <a:rPr lang="en-US" sz="1350" b="1" dirty="0" err="1">
                <a:latin typeface="Trebuchet MS" pitchFamily="34" charset="0"/>
              </a:rPr>
              <a:t>Atasan</a:t>
            </a:r>
            <a:r>
              <a:rPr lang="en-US" sz="1350" b="1" dirty="0">
                <a:latin typeface="Trebuchet MS" pitchFamily="34" charset="0"/>
              </a:rPr>
              <a:t> </a:t>
            </a:r>
            <a:r>
              <a:rPr lang="en-US" sz="1350" b="1" dirty="0" err="1">
                <a:latin typeface="Trebuchet MS" pitchFamily="34" charset="0"/>
              </a:rPr>
              <a:t>Jafung</a:t>
            </a:r>
            <a:r>
              <a:rPr lang="en-US" sz="1350" b="1" dirty="0">
                <a:latin typeface="Trebuchet MS" pitchFamily="34" charset="0"/>
              </a:rPr>
              <a:t> (min. </a:t>
            </a:r>
            <a:r>
              <a:rPr lang="en-US" sz="1350" b="1" dirty="0" err="1">
                <a:latin typeface="Trebuchet MS" pitchFamily="34" charset="0"/>
              </a:rPr>
              <a:t>Eselon</a:t>
            </a:r>
            <a:r>
              <a:rPr lang="en-US" sz="1350" b="1" dirty="0">
                <a:latin typeface="Trebuchet MS" pitchFamily="34" charset="0"/>
              </a:rPr>
              <a:t> III);</a:t>
            </a:r>
          </a:p>
          <a:p>
            <a:pPr marL="457200" indent="-289322" eaLnBrk="1" hangingPunct="1">
              <a:buFontTx/>
              <a:buAutoNum type="arabicPeriod" startAt="2"/>
              <a:defRPr/>
            </a:pPr>
            <a:r>
              <a:rPr lang="en-US" sz="1350" b="1" dirty="0">
                <a:latin typeface="Trebuchet MS" pitchFamily="34" charset="0"/>
              </a:rPr>
              <a:t>Curriculum Vitae (CV);</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SK </a:t>
            </a:r>
            <a:r>
              <a:rPr lang="en-US" sz="1350" b="1" dirty="0" err="1">
                <a:latin typeface="Trebuchet MS" pitchFamily="34" charset="0"/>
              </a:rPr>
              <a:t>Pangkat</a:t>
            </a:r>
            <a:r>
              <a:rPr lang="en-US" sz="1350" b="1" dirty="0">
                <a:latin typeface="Trebuchet MS" pitchFamily="34" charset="0"/>
              </a:rPr>
              <a:t> </a:t>
            </a:r>
            <a:r>
              <a:rPr lang="en-US" sz="1350" b="1" dirty="0" err="1">
                <a:latin typeface="Trebuchet MS" pitchFamily="34" charset="0"/>
              </a:rPr>
              <a:t>Golongan</a:t>
            </a:r>
            <a:r>
              <a:rPr lang="en-US" sz="1350" b="1" dirty="0">
                <a:latin typeface="Trebuchet MS" pitchFamily="34" charset="0"/>
              </a:rPr>
              <a:t> </a:t>
            </a:r>
            <a:r>
              <a:rPr lang="en-US" sz="1350" b="1" dirty="0" err="1">
                <a:latin typeface="Trebuchet MS" pitchFamily="34" charset="0"/>
              </a:rPr>
              <a:t>terakhir</a:t>
            </a:r>
            <a:r>
              <a:rPr lang="en-US" sz="1350" b="1" dirty="0">
                <a:latin typeface="Trebuchet MS" pitchFamily="34" charset="0"/>
              </a:rPr>
              <a:t>;</a:t>
            </a:r>
          </a:p>
          <a:p>
            <a:pPr marL="457200" indent="-289322" eaLnBrk="1" hangingPunct="1">
              <a:buFontTx/>
              <a:buAutoNum type="arabicPeriod" startAt="2"/>
              <a:defRPr/>
            </a:pPr>
            <a:r>
              <a:rPr lang="en-US" sz="1350" b="1" dirty="0">
                <a:latin typeface="Trebuchet MS" pitchFamily="34" charset="0"/>
              </a:rPr>
              <a:t>Salinan SKP </a:t>
            </a:r>
            <a:r>
              <a:rPr lang="en-US" sz="1350" b="1" dirty="0" err="1">
                <a:latin typeface="Trebuchet MS" pitchFamily="34" charset="0"/>
              </a:rPr>
              <a:t>satu</a:t>
            </a:r>
            <a:r>
              <a:rPr lang="en-US" sz="1350" b="1" dirty="0">
                <a:latin typeface="Trebuchet MS" pitchFamily="34" charset="0"/>
              </a:rPr>
              <a:t> </a:t>
            </a:r>
            <a:r>
              <a:rPr lang="en-US" sz="1350" b="1" dirty="0" err="1">
                <a:latin typeface="Trebuchet MS" pitchFamily="34" charset="0"/>
              </a:rPr>
              <a:t>tahun</a:t>
            </a:r>
            <a:r>
              <a:rPr lang="en-US" sz="1350" b="1" dirty="0">
                <a:latin typeface="Trebuchet MS" pitchFamily="34" charset="0"/>
              </a:rPr>
              <a:t> </a:t>
            </a:r>
            <a:r>
              <a:rPr lang="en-US" sz="1350" b="1" dirty="0" err="1">
                <a:latin typeface="Trebuchet MS" pitchFamily="34" charset="0"/>
              </a:rPr>
              <a:t>terakhir</a:t>
            </a:r>
            <a:r>
              <a:rPr lang="en-US" sz="1350" b="1" dirty="0">
                <a:latin typeface="Trebuchet MS" pitchFamily="34" charset="0"/>
              </a:rPr>
              <a:t>;</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SK </a:t>
            </a:r>
            <a:r>
              <a:rPr lang="en-US" sz="1350" b="1" dirty="0" err="1">
                <a:latin typeface="Trebuchet MS" pitchFamily="34" charset="0"/>
              </a:rPr>
              <a:t>Jafung</a:t>
            </a:r>
            <a:r>
              <a:rPr lang="en-US" sz="1350" b="1" dirty="0">
                <a:latin typeface="Trebuchet MS" pitchFamily="34" charset="0"/>
              </a:rPr>
              <a:t> </a:t>
            </a:r>
            <a:r>
              <a:rPr lang="en-US" sz="1350" b="1" dirty="0" err="1">
                <a:latin typeface="Trebuchet MS" pitchFamily="34" charset="0"/>
              </a:rPr>
              <a:t>terakhir</a:t>
            </a:r>
            <a:r>
              <a:rPr lang="en-US" sz="1350" b="1" dirty="0">
                <a:latin typeface="Trebuchet MS" pitchFamily="34" charset="0"/>
              </a:rPr>
              <a:t>;</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a:t>
            </a:r>
            <a:r>
              <a:rPr lang="en-US" sz="1350" b="1" dirty="0" err="1">
                <a:latin typeface="Trebuchet MS" pitchFamily="34" charset="0"/>
              </a:rPr>
              <a:t>Penetapan</a:t>
            </a:r>
            <a:r>
              <a:rPr lang="en-US" sz="1350" b="1" dirty="0">
                <a:latin typeface="Trebuchet MS" pitchFamily="34" charset="0"/>
              </a:rPr>
              <a:t> </a:t>
            </a:r>
            <a:r>
              <a:rPr lang="en-US" sz="1350" b="1" dirty="0" err="1">
                <a:latin typeface="Trebuchet MS" pitchFamily="34" charset="0"/>
              </a:rPr>
              <a:t>Angka</a:t>
            </a:r>
            <a:r>
              <a:rPr lang="en-US" sz="1350" b="1" dirty="0">
                <a:latin typeface="Trebuchet MS" pitchFamily="34" charset="0"/>
              </a:rPr>
              <a:t> </a:t>
            </a:r>
            <a:r>
              <a:rPr lang="en-US" sz="1350" b="1" dirty="0" err="1">
                <a:latin typeface="Trebuchet MS" pitchFamily="34" charset="0"/>
              </a:rPr>
              <a:t>Kredit</a:t>
            </a:r>
            <a:r>
              <a:rPr lang="en-US" sz="1350" b="1" dirty="0">
                <a:latin typeface="Trebuchet MS" pitchFamily="34" charset="0"/>
              </a:rPr>
              <a:t> (PAK) ;</a:t>
            </a:r>
          </a:p>
          <a:p>
            <a:pPr marL="457200" indent="-289322" eaLnBrk="1" hangingPunct="1">
              <a:buFontTx/>
              <a:buAutoNum type="arabicPeriod" startAt="2"/>
              <a:defRPr/>
            </a:pPr>
            <a:r>
              <a:rPr lang="en-US" sz="1350" b="1" dirty="0" err="1">
                <a:latin typeface="Trebuchet MS" pitchFamily="34" charset="0"/>
              </a:rPr>
              <a:t>Salinan</a:t>
            </a:r>
            <a:r>
              <a:rPr lang="en-US" sz="1350" b="1" dirty="0">
                <a:latin typeface="Trebuchet MS" pitchFamily="34" charset="0"/>
              </a:rPr>
              <a:t> </a:t>
            </a:r>
            <a:r>
              <a:rPr lang="en-US" sz="1350" b="1" dirty="0" err="1">
                <a:latin typeface="Trebuchet MS" pitchFamily="34" charset="0"/>
              </a:rPr>
              <a:t>Kartu</a:t>
            </a:r>
            <a:r>
              <a:rPr lang="en-US" sz="1350" b="1" dirty="0">
                <a:latin typeface="Trebuchet MS" pitchFamily="34" charset="0"/>
              </a:rPr>
              <a:t> </a:t>
            </a:r>
            <a:r>
              <a:rPr lang="en-US" sz="1350" b="1" dirty="0" err="1">
                <a:latin typeface="Trebuchet MS" pitchFamily="34" charset="0"/>
              </a:rPr>
              <a:t>Pegawai</a:t>
            </a:r>
            <a:r>
              <a:rPr lang="en-US" sz="1350" b="1" dirty="0">
                <a:latin typeface="Trebuchet MS" pitchFamily="34" charset="0"/>
              </a:rPr>
              <a:t>/</a:t>
            </a:r>
            <a:r>
              <a:rPr lang="en-US" sz="1350" b="1" dirty="0" err="1">
                <a:latin typeface="Trebuchet MS" pitchFamily="34" charset="0"/>
              </a:rPr>
              <a:t>Karpeg</a:t>
            </a:r>
            <a:r>
              <a:rPr lang="en-US" sz="1350" b="1" dirty="0">
                <a:latin typeface="Trebuchet MS" pitchFamily="34" charset="0"/>
              </a:rPr>
              <a:t> (</a:t>
            </a:r>
            <a:r>
              <a:rPr lang="en-US" sz="1350" b="1" dirty="0" err="1">
                <a:latin typeface="Trebuchet MS" pitchFamily="34" charset="0"/>
              </a:rPr>
              <a:t>bila</a:t>
            </a:r>
            <a:r>
              <a:rPr lang="en-US" sz="1350" b="1" dirty="0">
                <a:latin typeface="Trebuchet MS" pitchFamily="34" charset="0"/>
              </a:rPr>
              <a:t> </a:t>
            </a:r>
            <a:r>
              <a:rPr lang="en-US" sz="1350" b="1" dirty="0" err="1">
                <a:latin typeface="Trebuchet MS" pitchFamily="34" charset="0"/>
              </a:rPr>
              <a:t>ada</a:t>
            </a:r>
            <a:r>
              <a:rPr lang="en-US" sz="1350" b="1" dirty="0">
                <a:latin typeface="Trebuchet MS" pitchFamily="34" charset="0"/>
              </a:rPr>
              <a:t>)</a:t>
            </a:r>
          </a:p>
          <a:p>
            <a:pPr marL="457200" indent="-289322" eaLnBrk="1" hangingPunct="1">
              <a:buFontTx/>
              <a:buAutoNum type="arabicPeriod" startAt="2"/>
              <a:defRPr/>
            </a:pPr>
            <a:r>
              <a:rPr lang="en-US" sz="1350" b="1" dirty="0" err="1">
                <a:latin typeface="Trebuchet MS" pitchFamily="34" charset="0"/>
              </a:rPr>
              <a:t>Bukti</a:t>
            </a:r>
            <a:r>
              <a:rPr lang="en-US" sz="1350" b="1" dirty="0">
                <a:latin typeface="Trebuchet MS" pitchFamily="34" charset="0"/>
              </a:rPr>
              <a:t> </a:t>
            </a:r>
            <a:r>
              <a:rPr lang="en-US" sz="1350" b="1" dirty="0" err="1">
                <a:latin typeface="Trebuchet MS" pitchFamily="34" charset="0"/>
              </a:rPr>
              <a:t>Fisik</a:t>
            </a:r>
            <a:r>
              <a:rPr lang="en-US" sz="1350" b="1" dirty="0">
                <a:latin typeface="Trebuchet MS" pitchFamily="34" charset="0"/>
              </a:rPr>
              <a:t> :</a:t>
            </a:r>
          </a:p>
          <a:p>
            <a:pPr marL="685800" indent="-214313" eaLnBrk="1" hangingPunct="1">
              <a:buFont typeface="+mj-lt"/>
              <a:buAutoNum type="alphaLcPeriod"/>
              <a:tabLst>
                <a:tab pos="728663" algn="l"/>
              </a:tabLst>
              <a:defRPr/>
            </a:pPr>
            <a:r>
              <a:rPr lang="en-US" sz="1350" b="1" dirty="0" smtClean="0">
                <a:latin typeface="Trebuchet MS" pitchFamily="34" charset="0"/>
              </a:rPr>
              <a:t>SK </a:t>
            </a:r>
            <a:r>
              <a:rPr lang="en-US" sz="1350" b="1" dirty="0" err="1">
                <a:latin typeface="Trebuchet MS" pitchFamily="34" charset="0"/>
              </a:rPr>
              <a:t>Jabatan</a:t>
            </a:r>
            <a:r>
              <a:rPr lang="en-US" sz="1350" b="1" dirty="0">
                <a:latin typeface="Trebuchet MS" pitchFamily="34" charset="0"/>
              </a:rPr>
              <a:t>; </a:t>
            </a:r>
            <a:r>
              <a:rPr lang="en-US" sz="1350" b="1" dirty="0" err="1">
                <a:latin typeface="Trebuchet MS" pitchFamily="34" charset="0"/>
              </a:rPr>
              <a:t>Kepanitian</a:t>
            </a:r>
            <a:r>
              <a:rPr lang="en-US" sz="1350" b="1" dirty="0">
                <a:latin typeface="Trebuchet MS" pitchFamily="34" charset="0"/>
              </a:rPr>
              <a:t>; </a:t>
            </a:r>
            <a:r>
              <a:rPr lang="en-US" sz="1350" b="1" dirty="0" err="1">
                <a:latin typeface="Trebuchet MS" pitchFamily="34" charset="0"/>
              </a:rPr>
              <a:t>Disposisi</a:t>
            </a:r>
            <a:r>
              <a:rPr lang="en-US" sz="1350" b="1" dirty="0">
                <a:latin typeface="Trebuchet MS" pitchFamily="34" charset="0"/>
              </a:rPr>
              <a:t>; </a:t>
            </a:r>
            <a:r>
              <a:rPr lang="en-US" sz="1350" b="1" dirty="0" err="1">
                <a:latin typeface="Trebuchet MS" pitchFamily="34" charset="0"/>
              </a:rPr>
              <a:t>Undangan</a:t>
            </a:r>
            <a:endParaRPr lang="en-US" sz="1350" b="1" dirty="0">
              <a:latin typeface="Trebuchet MS" pitchFamily="34" charset="0"/>
            </a:endParaRPr>
          </a:p>
          <a:p>
            <a:pPr marL="685800" indent="-214313" eaLnBrk="1" hangingPunct="1">
              <a:buFont typeface="+mj-lt"/>
              <a:buAutoNum type="alphaLcPeriod"/>
              <a:tabLst>
                <a:tab pos="728663" algn="l"/>
              </a:tabLst>
              <a:defRPr/>
            </a:pPr>
            <a:r>
              <a:rPr lang="en-US" sz="1350" b="1" dirty="0" err="1">
                <a:latin typeface="Trebuchet MS" pitchFamily="34" charset="0"/>
              </a:rPr>
              <a:t>Laporan</a:t>
            </a:r>
            <a:r>
              <a:rPr lang="en-US" sz="1350" b="1" dirty="0">
                <a:latin typeface="Trebuchet MS" pitchFamily="34" charset="0"/>
              </a:rPr>
              <a:t>; </a:t>
            </a:r>
            <a:r>
              <a:rPr lang="en-US" sz="1350" b="1" dirty="0" err="1">
                <a:latin typeface="Trebuchet MS" pitchFamily="34" charset="0"/>
              </a:rPr>
              <a:t>Berita</a:t>
            </a:r>
            <a:r>
              <a:rPr lang="en-US" sz="1350" b="1" dirty="0">
                <a:latin typeface="Trebuchet MS" pitchFamily="34" charset="0"/>
              </a:rPr>
              <a:t> Acara; </a:t>
            </a:r>
            <a:r>
              <a:rPr lang="en-US" sz="1350" b="1" dirty="0" err="1">
                <a:latin typeface="Trebuchet MS" pitchFamily="34" charset="0"/>
              </a:rPr>
              <a:t>Dokumen</a:t>
            </a:r>
            <a:r>
              <a:rPr lang="en-US" sz="1350" b="1" dirty="0">
                <a:latin typeface="Trebuchet MS" pitchFamily="34" charset="0"/>
              </a:rPr>
              <a:t> </a:t>
            </a:r>
            <a:r>
              <a:rPr lang="en-US" sz="1350" b="1" dirty="0" err="1">
                <a:latin typeface="Trebuchet MS" pitchFamily="34" charset="0"/>
              </a:rPr>
              <a:t>Pengadaan</a:t>
            </a:r>
            <a:r>
              <a:rPr lang="en-US" sz="1350" b="1" dirty="0">
                <a:latin typeface="Trebuchet MS" pitchFamily="34" charset="0"/>
              </a:rPr>
              <a:t> (</a:t>
            </a:r>
            <a:r>
              <a:rPr lang="en-US" sz="1350" b="1" dirty="0" err="1">
                <a:latin typeface="Trebuchet MS" pitchFamily="34" charset="0"/>
              </a:rPr>
              <a:t>sesuai</a:t>
            </a:r>
            <a:r>
              <a:rPr lang="en-US" sz="1350" b="1" dirty="0">
                <a:latin typeface="Trebuchet MS" pitchFamily="34" charset="0"/>
              </a:rPr>
              <a:t> </a:t>
            </a:r>
            <a:r>
              <a:rPr lang="en-US" sz="1350" b="1" dirty="0" err="1">
                <a:latin typeface="Trebuchet MS" pitchFamily="34" charset="0"/>
              </a:rPr>
              <a:t>satuan</a:t>
            </a:r>
            <a:r>
              <a:rPr lang="en-US" sz="1350" b="1" dirty="0">
                <a:latin typeface="Trebuchet MS" pitchFamily="34" charset="0"/>
              </a:rPr>
              <a:t> </a:t>
            </a:r>
            <a:r>
              <a:rPr lang="en-US" sz="1350" b="1" dirty="0" err="1">
                <a:latin typeface="Trebuchet MS" pitchFamily="34" charset="0"/>
              </a:rPr>
              <a:t>hasil</a:t>
            </a:r>
            <a:r>
              <a:rPr lang="en-US" sz="1350" b="1" dirty="0">
                <a:latin typeface="Trebuchet MS" pitchFamily="34" charset="0"/>
              </a:rPr>
              <a:t> </a:t>
            </a:r>
            <a:r>
              <a:rPr lang="en-US" sz="1350" b="1" dirty="0" err="1">
                <a:latin typeface="Trebuchet MS" pitchFamily="34" charset="0"/>
              </a:rPr>
              <a:t>dalam</a:t>
            </a:r>
            <a:r>
              <a:rPr lang="en-US" sz="1350" b="1" dirty="0">
                <a:latin typeface="Trebuchet MS" pitchFamily="34" charset="0"/>
              </a:rPr>
              <a:t> </a:t>
            </a:r>
            <a:r>
              <a:rPr lang="en-US" sz="1350" b="1" dirty="0" err="1">
                <a:latin typeface="Trebuchet MS" pitchFamily="34" charset="0"/>
              </a:rPr>
              <a:t>butir</a:t>
            </a:r>
            <a:r>
              <a:rPr lang="en-US" sz="1350" b="1" dirty="0">
                <a:latin typeface="Trebuchet MS" pitchFamily="34" charset="0"/>
              </a:rPr>
              <a:t> </a:t>
            </a:r>
            <a:r>
              <a:rPr lang="en-US" sz="1350" b="1" dirty="0" err="1">
                <a:latin typeface="Trebuchet MS" pitchFamily="34" charset="0"/>
              </a:rPr>
              <a:t>kegiatan</a:t>
            </a:r>
            <a:r>
              <a:rPr lang="en-US" sz="1350" b="1" dirty="0">
                <a:latin typeface="Trebuchet MS" pitchFamily="34" charset="0"/>
              </a:rPr>
              <a:t> DUPAK) yang </a:t>
            </a:r>
            <a:r>
              <a:rPr lang="en-US" sz="1350" b="1" dirty="0" err="1">
                <a:latin typeface="Trebuchet MS" pitchFamily="34" charset="0"/>
              </a:rPr>
              <a:t>ditanda</a:t>
            </a:r>
            <a:r>
              <a:rPr lang="en-US" sz="1350" b="1" dirty="0">
                <a:latin typeface="Trebuchet MS" pitchFamily="34" charset="0"/>
              </a:rPr>
              <a:t> </a:t>
            </a:r>
            <a:r>
              <a:rPr lang="en-US" sz="1350" b="1" dirty="0" err="1">
                <a:latin typeface="Trebuchet MS" pitchFamily="34" charset="0"/>
              </a:rPr>
              <a:t>tangani</a:t>
            </a:r>
            <a:r>
              <a:rPr lang="en-US" sz="1350" b="1" dirty="0">
                <a:latin typeface="Trebuchet MS" pitchFamily="34" charset="0"/>
              </a:rPr>
              <a:t> </a:t>
            </a:r>
            <a:r>
              <a:rPr lang="en-US" sz="1350" b="1" dirty="0" err="1">
                <a:latin typeface="Trebuchet MS" pitchFamily="34" charset="0"/>
              </a:rPr>
              <a:t>atasan</a:t>
            </a:r>
            <a:r>
              <a:rPr lang="en-US" sz="1350" b="1" dirty="0">
                <a:latin typeface="Trebuchet MS" pitchFamily="34" charset="0"/>
              </a:rPr>
              <a:t> (min. </a:t>
            </a:r>
            <a:r>
              <a:rPr lang="en-US" sz="1350" b="1" dirty="0" err="1">
                <a:latin typeface="Trebuchet MS" pitchFamily="34" charset="0"/>
              </a:rPr>
              <a:t>Es</a:t>
            </a:r>
            <a:r>
              <a:rPr lang="en-US" sz="1350" b="1" dirty="0">
                <a:latin typeface="Trebuchet MS" pitchFamily="34" charset="0"/>
              </a:rPr>
              <a:t>. III)</a:t>
            </a:r>
          </a:p>
          <a:p>
            <a:pPr marL="685800" indent="-214313" eaLnBrk="1" hangingPunct="1">
              <a:buFont typeface="+mj-lt"/>
              <a:buAutoNum type="alphaLcPeriod"/>
              <a:tabLst>
                <a:tab pos="728663" algn="l"/>
              </a:tabLst>
              <a:defRPr/>
            </a:pPr>
            <a:r>
              <a:rPr lang="en-US" sz="1350" b="1" dirty="0" err="1">
                <a:latin typeface="Trebuchet MS" pitchFamily="34" charset="0"/>
              </a:rPr>
              <a:t>Foto</a:t>
            </a:r>
            <a:r>
              <a:rPr lang="en-US" sz="1350" b="1" dirty="0">
                <a:latin typeface="Trebuchet MS" pitchFamily="34" charset="0"/>
              </a:rPr>
              <a:t> </a:t>
            </a:r>
            <a:r>
              <a:rPr lang="en-US" sz="1350" b="1" dirty="0" err="1">
                <a:latin typeface="Trebuchet MS" pitchFamily="34" charset="0"/>
              </a:rPr>
              <a:t>Kegiatan</a:t>
            </a:r>
            <a:endParaRPr lang="en-US" sz="1350" b="1" dirty="0">
              <a:latin typeface="Trebuchet MS" pitchFamily="34" charset="0"/>
            </a:endParaRPr>
          </a:p>
          <a:p>
            <a:pPr marL="685800" indent="-214313" eaLnBrk="1" hangingPunct="1">
              <a:buFont typeface="+mj-lt"/>
              <a:buAutoNum type="alphaLcPeriod"/>
              <a:tabLst>
                <a:tab pos="728663" algn="l"/>
              </a:tabLst>
              <a:defRPr/>
            </a:pPr>
            <a:r>
              <a:rPr lang="en-US" sz="1350" b="1" dirty="0" err="1">
                <a:latin typeface="Trebuchet MS" pitchFamily="34" charset="0"/>
              </a:rPr>
              <a:t>Makalah</a:t>
            </a:r>
            <a:r>
              <a:rPr lang="en-US" sz="1350" b="1" dirty="0">
                <a:latin typeface="Trebuchet MS" pitchFamily="34" charset="0"/>
              </a:rPr>
              <a:t> (</a:t>
            </a:r>
            <a:r>
              <a:rPr lang="en-US" sz="1350" b="1" dirty="0" err="1">
                <a:latin typeface="Trebuchet MS" pitchFamily="34" charset="0"/>
              </a:rPr>
              <a:t>sesuai</a:t>
            </a:r>
            <a:r>
              <a:rPr lang="en-US" sz="1350" b="1" dirty="0">
                <a:latin typeface="Trebuchet MS" pitchFamily="34" charset="0"/>
              </a:rPr>
              <a:t> </a:t>
            </a:r>
            <a:r>
              <a:rPr lang="en-US" sz="1350" b="1" dirty="0" err="1">
                <a:latin typeface="Trebuchet MS" pitchFamily="34" charset="0"/>
              </a:rPr>
              <a:t>dengan</a:t>
            </a:r>
            <a:r>
              <a:rPr lang="en-US" sz="1350" b="1" dirty="0">
                <a:latin typeface="Trebuchet MS" pitchFamily="34" charset="0"/>
              </a:rPr>
              <a:t> format </a:t>
            </a:r>
            <a:r>
              <a:rPr lang="en-US" sz="1350" b="1" dirty="0" err="1">
                <a:latin typeface="Trebuchet MS" pitchFamily="34" charset="0"/>
              </a:rPr>
              <a:t>baku</a:t>
            </a:r>
            <a:r>
              <a:rPr lang="en-US" sz="1350" b="1" dirty="0">
                <a:latin typeface="Trebuchet MS" pitchFamily="34" charset="0"/>
              </a:rPr>
              <a:t>) yang di </a:t>
            </a:r>
            <a:r>
              <a:rPr lang="en-US" sz="1350" b="1" dirty="0" err="1">
                <a:latin typeface="Trebuchet MS" pitchFamily="34" charset="0"/>
              </a:rPr>
              <a:t>tanda</a:t>
            </a:r>
            <a:r>
              <a:rPr lang="en-US" sz="1350" b="1" dirty="0">
                <a:latin typeface="Trebuchet MS" pitchFamily="34" charset="0"/>
              </a:rPr>
              <a:t> </a:t>
            </a:r>
            <a:r>
              <a:rPr lang="en-US" sz="1350" b="1" dirty="0" err="1">
                <a:latin typeface="Trebuchet MS" pitchFamily="34" charset="0"/>
              </a:rPr>
              <a:t>tangani</a:t>
            </a:r>
            <a:r>
              <a:rPr lang="en-US" sz="1350" b="1" dirty="0">
                <a:latin typeface="Trebuchet MS" pitchFamily="34" charset="0"/>
              </a:rPr>
              <a:t> </a:t>
            </a:r>
            <a:r>
              <a:rPr lang="en-US" sz="1350" b="1" dirty="0" err="1">
                <a:latin typeface="Trebuchet MS" pitchFamily="34" charset="0"/>
              </a:rPr>
              <a:t>atasan</a:t>
            </a:r>
            <a:r>
              <a:rPr lang="en-US" sz="1350" b="1" dirty="0">
                <a:latin typeface="Trebuchet MS" pitchFamily="34" charset="0"/>
              </a:rPr>
              <a:t> (min. </a:t>
            </a:r>
            <a:r>
              <a:rPr lang="en-US" sz="1350" b="1" dirty="0" err="1">
                <a:latin typeface="Trebuchet MS" pitchFamily="34" charset="0"/>
              </a:rPr>
              <a:t>Es</a:t>
            </a:r>
            <a:r>
              <a:rPr lang="en-US" sz="1350" b="1" dirty="0">
                <a:latin typeface="Trebuchet MS" pitchFamily="34" charset="0"/>
              </a:rPr>
              <a:t>. III)</a:t>
            </a:r>
          </a:p>
          <a:p>
            <a:pPr marL="457200" indent="-289322" eaLnBrk="1" hangingPunct="1">
              <a:buClr>
                <a:srgbClr val="FF0000"/>
              </a:buClr>
              <a:buFont typeface="Arial" panose="020B0604020202020204" pitchFamily="34" charset="0"/>
              <a:buNone/>
              <a:defRPr/>
            </a:pPr>
            <a:endParaRPr lang="en-US" sz="1350" b="1" dirty="0">
              <a:solidFill>
                <a:srgbClr val="000099"/>
              </a:solidFill>
              <a:latin typeface="Trebuchet MS" pitchFamily="34" charset="0"/>
            </a:endParaRPr>
          </a:p>
          <a:p>
            <a:pPr marL="457200" indent="-289322" algn="ctr" eaLnBrk="1" hangingPunct="1">
              <a:buClr>
                <a:srgbClr val="FF0000"/>
              </a:buClr>
              <a:buFont typeface="Arial" panose="020B0604020202020204" pitchFamily="34" charset="0"/>
              <a:buNone/>
              <a:defRPr/>
            </a:pPr>
            <a:r>
              <a:rPr lang="en-US" sz="1800" b="1" i="1" dirty="0" err="1">
                <a:solidFill>
                  <a:srgbClr val="0070C0"/>
                </a:solidFill>
                <a:latin typeface="Trebuchet MS" pitchFamily="34" charset="0"/>
              </a:rPr>
              <a:t>Masing-Masing</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Rangkap</a:t>
            </a:r>
            <a:r>
              <a:rPr lang="en-US" sz="1800" b="1" i="1" dirty="0">
                <a:solidFill>
                  <a:srgbClr val="0070C0"/>
                </a:solidFill>
                <a:latin typeface="Trebuchet MS" pitchFamily="34" charset="0"/>
              </a:rPr>
              <a:t> 3 </a:t>
            </a:r>
            <a:r>
              <a:rPr lang="en-US" sz="1800" b="1" i="1" dirty="0" err="1">
                <a:solidFill>
                  <a:srgbClr val="0070C0"/>
                </a:solidFill>
                <a:latin typeface="Trebuchet MS" pitchFamily="34" charset="0"/>
              </a:rPr>
              <a:t>dan</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Tiap</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Unsur</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Diberi</a:t>
            </a:r>
            <a:r>
              <a:rPr lang="en-US" sz="1800" b="1" i="1" dirty="0">
                <a:solidFill>
                  <a:srgbClr val="0070C0"/>
                </a:solidFill>
                <a:latin typeface="Trebuchet MS" pitchFamily="34" charset="0"/>
              </a:rPr>
              <a:t> </a:t>
            </a:r>
            <a:r>
              <a:rPr lang="en-US" sz="1800" b="1" i="1" dirty="0" err="1">
                <a:solidFill>
                  <a:srgbClr val="0070C0"/>
                </a:solidFill>
                <a:latin typeface="Trebuchet MS" pitchFamily="34" charset="0"/>
              </a:rPr>
              <a:t>Pembatas</a:t>
            </a:r>
            <a:endParaRPr lang="en-US" sz="1800" b="1" i="1" dirty="0">
              <a:solidFill>
                <a:srgbClr val="0070C0"/>
              </a:solidFill>
              <a:latin typeface="Trebuchet MS" pitchFamily="34" charset="0"/>
            </a:endParaRPr>
          </a:p>
        </p:txBody>
      </p:sp>
      <p:grpSp>
        <p:nvGrpSpPr>
          <p:cNvPr id="8" name="Group 16"/>
          <p:cNvGrpSpPr>
            <a:grpSpLocks/>
          </p:cNvGrpSpPr>
          <p:nvPr/>
        </p:nvGrpSpPr>
        <p:grpSpPr bwMode="auto">
          <a:xfrm>
            <a:off x="0" y="6477000"/>
            <a:ext cx="9144000" cy="381000"/>
            <a:chOff x="0" y="6477000"/>
            <a:chExt cx="9906000" cy="381000"/>
          </a:xfrm>
        </p:grpSpPr>
        <p:sp>
          <p:nvSpPr>
            <p:cNvPr id="9" name="Rectangle 8"/>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 name="Group 20"/>
            <p:cNvGrpSpPr>
              <a:grpSpLocks/>
            </p:cNvGrpSpPr>
            <p:nvPr/>
          </p:nvGrpSpPr>
          <p:grpSpPr bwMode="auto">
            <a:xfrm>
              <a:off x="381000" y="6540500"/>
              <a:ext cx="1016000" cy="246248"/>
              <a:chOff x="152400" y="6330950"/>
              <a:chExt cx="1016000" cy="246248"/>
            </a:xfrm>
          </p:grpSpPr>
          <p:sp>
            <p:nvSpPr>
              <p:cNvPr id="23"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4" name="Rectangle 23"/>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11" name="Group 21"/>
            <p:cNvGrpSpPr>
              <a:grpSpLocks/>
            </p:cNvGrpSpPr>
            <p:nvPr/>
          </p:nvGrpSpPr>
          <p:grpSpPr bwMode="auto">
            <a:xfrm>
              <a:off x="2260600" y="6540500"/>
              <a:ext cx="1016000" cy="246248"/>
              <a:chOff x="152400" y="6330950"/>
              <a:chExt cx="1016000" cy="246248"/>
            </a:xfrm>
          </p:grpSpPr>
          <p:sp>
            <p:nvSpPr>
              <p:cNvPr id="21"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2" name="Rectangle 21"/>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2" name="Group 24"/>
            <p:cNvGrpSpPr>
              <a:grpSpLocks/>
            </p:cNvGrpSpPr>
            <p:nvPr/>
          </p:nvGrpSpPr>
          <p:grpSpPr bwMode="auto">
            <a:xfrm>
              <a:off x="4394200" y="6540500"/>
              <a:ext cx="1092200" cy="246248"/>
              <a:chOff x="152400" y="6330950"/>
              <a:chExt cx="1092200" cy="246248"/>
            </a:xfrm>
          </p:grpSpPr>
          <p:sp>
            <p:nvSpPr>
              <p:cNvPr id="19"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20" name="Rectangle 19"/>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3" name="Group 27"/>
            <p:cNvGrpSpPr>
              <a:grpSpLocks/>
            </p:cNvGrpSpPr>
            <p:nvPr/>
          </p:nvGrpSpPr>
          <p:grpSpPr bwMode="auto">
            <a:xfrm>
              <a:off x="6375400" y="6540500"/>
              <a:ext cx="1397000" cy="246248"/>
              <a:chOff x="152400" y="6330950"/>
              <a:chExt cx="1397000" cy="246248"/>
            </a:xfrm>
          </p:grpSpPr>
          <p:sp>
            <p:nvSpPr>
              <p:cNvPr id="17"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8" name="Rectangle 17"/>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4" name="Group 30"/>
            <p:cNvGrpSpPr>
              <a:grpSpLocks/>
            </p:cNvGrpSpPr>
            <p:nvPr/>
          </p:nvGrpSpPr>
          <p:grpSpPr bwMode="auto">
            <a:xfrm>
              <a:off x="8661400" y="6534150"/>
              <a:ext cx="1244600" cy="246248"/>
              <a:chOff x="152400" y="6324600"/>
              <a:chExt cx="1244600" cy="246248"/>
            </a:xfrm>
          </p:grpSpPr>
          <p:sp>
            <p:nvSpPr>
              <p:cNvPr id="15"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6" name="Rectangle 15"/>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29094114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additive="base">
                                        <p:cTn id="3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additive="base">
                                        <p:cTn id="43"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 calcmode="lin" valueType="num">
                                      <p:cBhvr additive="base">
                                        <p:cTn id="49"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xEl>
                                              <p:pRg st="7" end="7"/>
                                            </p:txEl>
                                          </p:spTgt>
                                        </p:tgtEl>
                                        <p:attrNameLst>
                                          <p:attrName>style.visibility</p:attrName>
                                        </p:attrNameLst>
                                      </p:cBhvr>
                                      <p:to>
                                        <p:strVal val="visible"/>
                                      </p:to>
                                    </p:set>
                                    <p:anim calcmode="lin" valueType="num">
                                      <p:cBhvr additive="base">
                                        <p:cTn id="55"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xEl>
                                              <p:pRg st="8" end="8"/>
                                            </p:txEl>
                                          </p:spTgt>
                                        </p:tgtEl>
                                        <p:attrNameLst>
                                          <p:attrName>style.visibility</p:attrName>
                                        </p:attrNameLst>
                                      </p:cBhvr>
                                      <p:to>
                                        <p:strVal val="visible"/>
                                      </p:to>
                                    </p:set>
                                    <p:anim calcmode="lin" valueType="num">
                                      <p:cBhvr additive="base">
                                        <p:cTn id="61"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
                                            <p:txEl>
                                              <p:pRg st="9" end="9"/>
                                            </p:txEl>
                                          </p:spTgt>
                                        </p:tgtEl>
                                        <p:attrNameLst>
                                          <p:attrName>style.visibility</p:attrName>
                                        </p:attrNameLst>
                                      </p:cBhvr>
                                      <p:to>
                                        <p:strVal val="visible"/>
                                      </p:to>
                                    </p:set>
                                    <p:anim calcmode="lin" valueType="num">
                                      <p:cBhvr additive="base">
                                        <p:cTn id="67"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xEl>
                                              <p:pRg st="10" end="10"/>
                                            </p:txEl>
                                          </p:spTgt>
                                        </p:tgtEl>
                                        <p:attrNameLst>
                                          <p:attrName>style.visibility</p:attrName>
                                        </p:attrNameLst>
                                      </p:cBhvr>
                                      <p:to>
                                        <p:strVal val="visible"/>
                                      </p:to>
                                    </p:set>
                                    <p:anim calcmode="lin" valueType="num">
                                      <p:cBhvr additive="base">
                                        <p:cTn id="73" dur="500" fill="hold"/>
                                        <p:tgtEl>
                                          <p:spTgt spid="7">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
                                            <p:txEl>
                                              <p:pRg st="11" end="11"/>
                                            </p:txEl>
                                          </p:spTgt>
                                        </p:tgtEl>
                                        <p:attrNameLst>
                                          <p:attrName>style.visibility</p:attrName>
                                        </p:attrNameLst>
                                      </p:cBhvr>
                                      <p:to>
                                        <p:strVal val="visible"/>
                                      </p:to>
                                    </p:set>
                                    <p:anim calcmode="lin" valueType="num">
                                      <p:cBhvr additive="base">
                                        <p:cTn id="79" dur="500" fill="hold"/>
                                        <p:tgtEl>
                                          <p:spTgt spid="7">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7">
                                            <p:txEl>
                                              <p:pRg st="12" end="12"/>
                                            </p:txEl>
                                          </p:spTgt>
                                        </p:tgtEl>
                                        <p:attrNameLst>
                                          <p:attrName>style.visibility</p:attrName>
                                        </p:attrNameLst>
                                      </p:cBhvr>
                                      <p:to>
                                        <p:strVal val="visible"/>
                                      </p:to>
                                    </p:set>
                                    <p:anim calcmode="lin" valueType="num">
                                      <p:cBhvr additive="base">
                                        <p:cTn id="85" dur="500" fill="hold"/>
                                        <p:tgtEl>
                                          <p:spTgt spid="7">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7">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7">
                                            <p:txEl>
                                              <p:pRg st="13" end="13"/>
                                            </p:txEl>
                                          </p:spTgt>
                                        </p:tgtEl>
                                        <p:attrNameLst>
                                          <p:attrName>style.visibility</p:attrName>
                                        </p:attrNameLst>
                                      </p:cBhvr>
                                      <p:to>
                                        <p:strVal val="visible"/>
                                      </p:to>
                                    </p:set>
                                    <p:anim calcmode="lin" valueType="num">
                                      <p:cBhvr additive="base">
                                        <p:cTn id="91" dur="500" fill="hold"/>
                                        <p:tgtEl>
                                          <p:spTgt spid="7">
                                            <p:txEl>
                                              <p:pRg st="13" end="13"/>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7">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
                                            <p:txEl>
                                              <p:pRg st="14" end="14"/>
                                            </p:txEl>
                                          </p:spTgt>
                                        </p:tgtEl>
                                        <p:attrNameLst>
                                          <p:attrName>style.visibility</p:attrName>
                                        </p:attrNameLst>
                                      </p:cBhvr>
                                      <p:to>
                                        <p:strVal val="visible"/>
                                      </p:to>
                                    </p:set>
                                    <p:anim calcmode="lin" valueType="num">
                                      <p:cBhvr additive="base">
                                        <p:cTn id="97" dur="500" fill="hold"/>
                                        <p:tgtEl>
                                          <p:spTgt spid="7">
                                            <p:txEl>
                                              <p:pRg st="14" end="14"/>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7">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7">
                                            <p:txEl>
                                              <p:pRg st="16" end="16"/>
                                            </p:txEl>
                                          </p:spTgt>
                                        </p:tgtEl>
                                        <p:attrNameLst>
                                          <p:attrName>style.visibility</p:attrName>
                                        </p:attrNameLst>
                                      </p:cBhvr>
                                      <p:to>
                                        <p:strVal val="visible"/>
                                      </p:to>
                                    </p:set>
                                    <p:anim calcmode="lin" valueType="num">
                                      <p:cBhvr additive="base">
                                        <p:cTn id="103" dur="500" fill="hold"/>
                                        <p:tgtEl>
                                          <p:spTgt spid="7">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7">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
        <p:nvSpPr>
          <p:cNvPr id="23" name="Oval 22"/>
          <p:cNvSpPr/>
          <p:nvPr/>
        </p:nvSpPr>
        <p:spPr>
          <a:xfrm>
            <a:off x="-388302" y="-819472"/>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COVER DUPAK</a:t>
            </a:r>
            <a:endParaRPr lang="en-US" sz="2800" b="1" dirty="0">
              <a:solidFill>
                <a:schemeClr val="bg1"/>
              </a:solidFill>
            </a:endParaRPr>
          </a:p>
        </p:txBody>
      </p:sp>
      <p:pic>
        <p:nvPicPr>
          <p:cNvPr id="24" name="Picture 23"/>
          <p:cNvPicPr>
            <a:picLocks noChangeAspect="1"/>
          </p:cNvPicPr>
          <p:nvPr/>
        </p:nvPicPr>
        <p:blipFill rotWithShape="1">
          <a:blip r:embed="rId3"/>
          <a:srcRect l="37824" t="19485" r="33951" b="10626"/>
          <a:stretch/>
        </p:blipFill>
        <p:spPr>
          <a:xfrm>
            <a:off x="4259032" y="-144459"/>
            <a:ext cx="4868926" cy="6853920"/>
          </a:xfrm>
          <a:prstGeom prst="rect">
            <a:avLst/>
          </a:prstGeom>
          <a:ln>
            <a:noFill/>
          </a:ln>
          <a:effectLst>
            <a:softEdge rad="112500"/>
          </a:effectLst>
        </p:spPr>
      </p:pic>
      <p:sp>
        <p:nvSpPr>
          <p:cNvPr id="25" name="Right Arrow Callout 24"/>
          <p:cNvSpPr/>
          <p:nvPr/>
        </p:nvSpPr>
        <p:spPr>
          <a:xfrm>
            <a:off x="1932887" y="4438654"/>
            <a:ext cx="3559175"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PERIODE PENILAIAN</a:t>
            </a:r>
          </a:p>
        </p:txBody>
      </p:sp>
      <p:sp>
        <p:nvSpPr>
          <p:cNvPr id="26" name="Right Arrow Callout 25"/>
          <p:cNvSpPr/>
          <p:nvPr/>
        </p:nvSpPr>
        <p:spPr>
          <a:xfrm>
            <a:off x="2484239" y="3500937"/>
            <a:ext cx="2663825"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DATA DIRI</a:t>
            </a:r>
          </a:p>
        </p:txBody>
      </p:sp>
      <p:sp>
        <p:nvSpPr>
          <p:cNvPr id="27" name="Right Arrow Callout 26"/>
          <p:cNvSpPr/>
          <p:nvPr/>
        </p:nvSpPr>
        <p:spPr>
          <a:xfrm>
            <a:off x="2384425" y="2131198"/>
            <a:ext cx="2663825" cy="649287"/>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JENIS JAFUNG</a:t>
            </a:r>
          </a:p>
        </p:txBody>
      </p:sp>
      <p:sp>
        <p:nvSpPr>
          <p:cNvPr id="28" name="Right Arrow Callout 27"/>
          <p:cNvSpPr/>
          <p:nvPr/>
        </p:nvSpPr>
        <p:spPr>
          <a:xfrm>
            <a:off x="2627313" y="1340697"/>
            <a:ext cx="2665412"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JUDUL</a:t>
            </a:r>
          </a:p>
        </p:txBody>
      </p:sp>
      <p:grpSp>
        <p:nvGrpSpPr>
          <p:cNvPr id="29" name="Group 16"/>
          <p:cNvGrpSpPr>
            <a:grpSpLocks/>
          </p:cNvGrpSpPr>
          <p:nvPr/>
        </p:nvGrpSpPr>
        <p:grpSpPr bwMode="auto">
          <a:xfrm>
            <a:off x="0" y="6477000"/>
            <a:ext cx="9144000" cy="381000"/>
            <a:chOff x="0" y="6477000"/>
            <a:chExt cx="9906000" cy="381000"/>
          </a:xfrm>
        </p:grpSpPr>
        <p:sp>
          <p:nvSpPr>
            <p:cNvPr id="30" name="Rectangle 29"/>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1" name="Group 20"/>
            <p:cNvGrpSpPr>
              <a:grpSpLocks/>
            </p:cNvGrpSpPr>
            <p:nvPr/>
          </p:nvGrpSpPr>
          <p:grpSpPr bwMode="auto">
            <a:xfrm>
              <a:off x="381000" y="6540500"/>
              <a:ext cx="1016000" cy="246248"/>
              <a:chOff x="152400" y="6330950"/>
              <a:chExt cx="1016000" cy="246248"/>
            </a:xfrm>
          </p:grpSpPr>
          <p:sp>
            <p:nvSpPr>
              <p:cNvPr id="65"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66" name="Rectangle 65"/>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32" name="Group 21"/>
            <p:cNvGrpSpPr>
              <a:grpSpLocks/>
            </p:cNvGrpSpPr>
            <p:nvPr/>
          </p:nvGrpSpPr>
          <p:grpSpPr bwMode="auto">
            <a:xfrm>
              <a:off x="2260600" y="6540500"/>
              <a:ext cx="1016000" cy="246248"/>
              <a:chOff x="152400" y="6330950"/>
              <a:chExt cx="1016000" cy="246248"/>
            </a:xfrm>
          </p:grpSpPr>
          <p:sp>
            <p:nvSpPr>
              <p:cNvPr id="63"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64" name="Rectangle 63"/>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3" name="Group 24"/>
            <p:cNvGrpSpPr>
              <a:grpSpLocks/>
            </p:cNvGrpSpPr>
            <p:nvPr/>
          </p:nvGrpSpPr>
          <p:grpSpPr bwMode="auto">
            <a:xfrm>
              <a:off x="4394200" y="6540500"/>
              <a:ext cx="1092200" cy="246248"/>
              <a:chOff x="152400" y="6330950"/>
              <a:chExt cx="1092200" cy="246248"/>
            </a:xfrm>
          </p:grpSpPr>
          <p:sp>
            <p:nvSpPr>
              <p:cNvPr id="61"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62" name="Rectangle 61"/>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34" name="Group 27"/>
            <p:cNvGrpSpPr>
              <a:grpSpLocks/>
            </p:cNvGrpSpPr>
            <p:nvPr/>
          </p:nvGrpSpPr>
          <p:grpSpPr bwMode="auto">
            <a:xfrm>
              <a:off x="6375400" y="6540500"/>
              <a:ext cx="1397000" cy="246248"/>
              <a:chOff x="152400" y="6330950"/>
              <a:chExt cx="1397000" cy="246248"/>
            </a:xfrm>
          </p:grpSpPr>
          <p:sp>
            <p:nvSpPr>
              <p:cNvPr id="59"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60" name="Rectangle 59"/>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35" name="Group 30"/>
            <p:cNvGrpSpPr>
              <a:grpSpLocks/>
            </p:cNvGrpSpPr>
            <p:nvPr/>
          </p:nvGrpSpPr>
          <p:grpSpPr bwMode="auto">
            <a:xfrm>
              <a:off x="8661400" y="6534150"/>
              <a:ext cx="1244600" cy="246248"/>
              <a:chOff x="152400" y="6324600"/>
              <a:chExt cx="1244600" cy="246248"/>
            </a:xfrm>
          </p:grpSpPr>
          <p:sp>
            <p:nvSpPr>
              <p:cNvPr id="36"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41" name="Rectangle 40"/>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41362813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ircle(in)">
                                      <p:cBhvr>
                                        <p:cTn id="7" dur="2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ircle(in)">
                                      <p:cBhvr>
                                        <p:cTn id="12" dur="20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circle(in)">
                                      <p:cBhvr>
                                        <p:cTn id="17" dur="20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circle(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p:cNvSpPr/>
          <p:nvPr/>
        </p:nvSpPr>
        <p:spPr>
          <a:xfrm>
            <a:off x="-468313" y="-675456"/>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SURAT USULAN DARI UNIT KERJA</a:t>
            </a:r>
            <a:endParaRPr lang="en-US" sz="2800" b="1" dirty="0">
              <a:solidFill>
                <a:schemeClr val="bg1"/>
              </a:solidFill>
            </a:endParaRPr>
          </a:p>
        </p:txBody>
      </p:sp>
      <p:pic>
        <p:nvPicPr>
          <p:cNvPr id="24" name="Picture 23"/>
          <p:cNvPicPr>
            <a:picLocks noChangeAspect="1"/>
          </p:cNvPicPr>
          <p:nvPr/>
        </p:nvPicPr>
        <p:blipFill rotWithShape="1">
          <a:blip r:embed="rId2"/>
          <a:srcRect l="52616" t="18500" r="19561" b="10625"/>
          <a:stretch/>
        </p:blipFill>
        <p:spPr>
          <a:xfrm>
            <a:off x="3779912" y="-122919"/>
            <a:ext cx="5343748" cy="6821262"/>
          </a:xfrm>
          <a:prstGeom prst="rect">
            <a:avLst/>
          </a:prstGeom>
          <a:ln>
            <a:noFill/>
          </a:ln>
          <a:effectLst>
            <a:softEdge rad="112500"/>
          </a:effectLst>
        </p:spPr>
      </p:pic>
      <p:sp>
        <p:nvSpPr>
          <p:cNvPr id="25" name="Right Arrow Callout 24"/>
          <p:cNvSpPr/>
          <p:nvPr/>
        </p:nvSpPr>
        <p:spPr>
          <a:xfrm>
            <a:off x="1258888" y="5230045"/>
            <a:ext cx="5216525" cy="647700"/>
          </a:xfrm>
          <a:prstGeom prst="rightArrowCallou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rgbClr val="FFFFFF"/>
                </a:solidFill>
              </a:rPr>
              <a:t>PEJABAT MINIMAL ES. III</a:t>
            </a:r>
          </a:p>
        </p:txBody>
      </p:sp>
      <p:grpSp>
        <p:nvGrpSpPr>
          <p:cNvPr id="26" name="Group 16"/>
          <p:cNvGrpSpPr>
            <a:grpSpLocks/>
          </p:cNvGrpSpPr>
          <p:nvPr/>
        </p:nvGrpSpPr>
        <p:grpSpPr bwMode="auto">
          <a:xfrm>
            <a:off x="0" y="6477000"/>
            <a:ext cx="9144000" cy="381000"/>
            <a:chOff x="0" y="6477000"/>
            <a:chExt cx="9906000" cy="381000"/>
          </a:xfrm>
        </p:grpSpPr>
        <p:sp>
          <p:nvSpPr>
            <p:cNvPr id="27" name="Rectangle 26"/>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28" name="Group 20"/>
            <p:cNvGrpSpPr>
              <a:grpSpLocks/>
            </p:cNvGrpSpPr>
            <p:nvPr/>
          </p:nvGrpSpPr>
          <p:grpSpPr bwMode="auto">
            <a:xfrm>
              <a:off x="381000" y="6540500"/>
              <a:ext cx="1016000" cy="246248"/>
              <a:chOff x="152400" y="6330950"/>
              <a:chExt cx="1016000" cy="246248"/>
            </a:xfrm>
          </p:grpSpPr>
          <p:sp>
            <p:nvSpPr>
              <p:cNvPr id="62"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63" name="Rectangle 62"/>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29" name="Group 21"/>
            <p:cNvGrpSpPr>
              <a:grpSpLocks/>
            </p:cNvGrpSpPr>
            <p:nvPr/>
          </p:nvGrpSpPr>
          <p:grpSpPr bwMode="auto">
            <a:xfrm>
              <a:off x="2260600" y="6540500"/>
              <a:ext cx="1016000" cy="246248"/>
              <a:chOff x="152400" y="6330950"/>
              <a:chExt cx="1016000" cy="246248"/>
            </a:xfrm>
          </p:grpSpPr>
          <p:sp>
            <p:nvSpPr>
              <p:cNvPr id="60"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61" name="Rectangle 60"/>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0" name="Group 24"/>
            <p:cNvGrpSpPr>
              <a:grpSpLocks/>
            </p:cNvGrpSpPr>
            <p:nvPr/>
          </p:nvGrpSpPr>
          <p:grpSpPr bwMode="auto">
            <a:xfrm>
              <a:off x="4394200" y="6540500"/>
              <a:ext cx="1092200" cy="246248"/>
              <a:chOff x="152400" y="6330950"/>
              <a:chExt cx="1092200" cy="246248"/>
            </a:xfrm>
          </p:grpSpPr>
          <p:sp>
            <p:nvSpPr>
              <p:cNvPr id="41"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9" name="Rectangle 58"/>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31" name="Group 27"/>
            <p:cNvGrpSpPr>
              <a:grpSpLocks/>
            </p:cNvGrpSpPr>
            <p:nvPr/>
          </p:nvGrpSpPr>
          <p:grpSpPr bwMode="auto">
            <a:xfrm>
              <a:off x="6375400" y="6540500"/>
              <a:ext cx="1397000" cy="246248"/>
              <a:chOff x="152400" y="6330950"/>
              <a:chExt cx="1397000" cy="246248"/>
            </a:xfrm>
          </p:grpSpPr>
          <p:sp>
            <p:nvSpPr>
              <p:cNvPr id="35"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36" name="Rectangle 35"/>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32" name="Group 30"/>
            <p:cNvGrpSpPr>
              <a:grpSpLocks/>
            </p:cNvGrpSpPr>
            <p:nvPr/>
          </p:nvGrpSpPr>
          <p:grpSpPr bwMode="auto">
            <a:xfrm>
              <a:off x="8661400" y="6534150"/>
              <a:ext cx="1244600" cy="246248"/>
              <a:chOff x="152400" y="6324600"/>
              <a:chExt cx="1244600" cy="246248"/>
            </a:xfrm>
          </p:grpSpPr>
          <p:sp>
            <p:nvSpPr>
              <p:cNvPr id="33"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34" name="Rectangle 33"/>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Tree>
    <p:extLst>
      <p:ext uri="{BB962C8B-B14F-4D97-AF65-F5344CB8AC3E}">
        <p14:creationId xmlns:p14="http://schemas.microsoft.com/office/powerpoint/2010/main" val="7088400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7252" y="68556"/>
            <a:ext cx="1944216"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23" name="Picture 22"/>
          <p:cNvPicPr>
            <a:picLocks noChangeAspect="1"/>
          </p:cNvPicPr>
          <p:nvPr/>
        </p:nvPicPr>
        <p:blipFill rotWithShape="1">
          <a:blip r:embed="rId3"/>
          <a:srcRect l="1852" t="35236" r="60515" b="28384"/>
          <a:stretch/>
        </p:blipFill>
        <p:spPr>
          <a:xfrm>
            <a:off x="797475" y="1175772"/>
            <a:ext cx="7575943" cy="5256584"/>
          </a:xfrm>
          <a:prstGeom prst="rect">
            <a:avLst/>
          </a:prstGeom>
        </p:spPr>
      </p:pic>
      <p:sp>
        <p:nvSpPr>
          <p:cNvPr id="24" name="Rectangular Callout 23"/>
          <p:cNvSpPr/>
          <p:nvPr/>
        </p:nvSpPr>
        <p:spPr>
          <a:xfrm rot="5400000">
            <a:off x="3200420" y="1028328"/>
            <a:ext cx="1656184" cy="3391232"/>
          </a:xfrm>
          <a:prstGeom prst="wedgeRectCallout">
            <a:avLst>
              <a:gd name="adj1" fmla="val -28319"/>
              <a:gd name="adj2" fmla="val 63871"/>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t>UNSUR TERBAGI ATAS :</a:t>
            </a:r>
          </a:p>
          <a:p>
            <a:pPr marL="342900" indent="-342900" algn="ctr">
              <a:buAutoNum type="arabicPeriod"/>
            </a:pPr>
            <a:r>
              <a:rPr lang="id-ID" dirty="0" smtClean="0"/>
              <a:t>Unsur Utama ≥ 80%</a:t>
            </a:r>
          </a:p>
          <a:p>
            <a:pPr algn="ctr">
              <a:buAutoNum type="arabicPeriod"/>
            </a:pPr>
            <a:r>
              <a:rPr lang="id-ID" dirty="0" smtClean="0"/>
              <a:t>Unsur Penunjang ≤ 20% </a:t>
            </a:r>
          </a:p>
          <a:p>
            <a:pPr algn="ctr"/>
            <a:r>
              <a:rPr lang="id-ID" dirty="0"/>
              <a:t>(Psl. 11 ayat </a:t>
            </a:r>
            <a:r>
              <a:rPr lang="id-ID" dirty="0" smtClean="0"/>
              <a:t>1)</a:t>
            </a:r>
            <a:endParaRPr lang="id-ID" dirty="0"/>
          </a:p>
          <a:p>
            <a:pPr algn="ctr"/>
            <a:r>
              <a:rPr lang="id-ID" dirty="0" smtClean="0"/>
              <a:t>(Psl. 12 ayat (2) huruf a dan b) </a:t>
            </a:r>
            <a:endParaRPr lang="id-ID" dirty="0"/>
          </a:p>
        </p:txBody>
      </p:sp>
      <p:sp>
        <p:nvSpPr>
          <p:cNvPr id="25" name="Line Callout 2 24"/>
          <p:cNvSpPr/>
          <p:nvPr/>
        </p:nvSpPr>
        <p:spPr>
          <a:xfrm rot="5400000">
            <a:off x="4649073" y="2693005"/>
            <a:ext cx="2510150" cy="4680520"/>
          </a:xfrm>
          <a:prstGeom prst="borderCallout2">
            <a:avLst>
              <a:gd name="adj1" fmla="val 45614"/>
              <a:gd name="adj2" fmla="val 485"/>
              <a:gd name="adj3" fmla="val 45613"/>
              <a:gd name="adj4" fmla="val -15932"/>
              <a:gd name="adj5" fmla="val 58160"/>
              <a:gd name="adj6" fmla="val -47322"/>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t>UNSUR UTAMA TERBAGI ATAS UNSUR :</a:t>
            </a:r>
          </a:p>
          <a:p>
            <a:pPr marL="342900" indent="-342900" algn="ctr">
              <a:buAutoNum type="arabicPeriod"/>
            </a:pPr>
            <a:r>
              <a:rPr lang="id-ID" dirty="0" smtClean="0"/>
              <a:t>Pendidikan</a:t>
            </a:r>
          </a:p>
          <a:p>
            <a:pPr marL="342900" indent="-342900" algn="ctr">
              <a:buAutoNum type="arabicPeriod"/>
            </a:pPr>
            <a:r>
              <a:rPr lang="id-ID" dirty="0" smtClean="0"/>
              <a:t>Perencanaan</a:t>
            </a:r>
          </a:p>
          <a:p>
            <a:pPr marL="342900" indent="-342900" algn="ctr">
              <a:buAutoNum type="arabicPeriod"/>
            </a:pPr>
            <a:r>
              <a:rPr lang="id-ID" dirty="0" smtClean="0"/>
              <a:t>Pemilihan Penyedia</a:t>
            </a:r>
          </a:p>
          <a:p>
            <a:pPr marL="342900" indent="-342900" algn="ctr">
              <a:buAutoNum type="arabicPeriod"/>
            </a:pPr>
            <a:r>
              <a:rPr lang="id-ID" dirty="0" smtClean="0"/>
              <a:t>Manajemen Kontrak</a:t>
            </a:r>
          </a:p>
          <a:p>
            <a:pPr marL="342900" indent="-342900" algn="ctr">
              <a:buAutoNum type="arabicPeriod"/>
            </a:pPr>
            <a:r>
              <a:rPr lang="id-ID" dirty="0" smtClean="0"/>
              <a:t>Manajemen Informasi Aset</a:t>
            </a:r>
          </a:p>
          <a:p>
            <a:pPr marL="342900" indent="-342900" algn="ctr">
              <a:buAutoNum type="arabicPeriod"/>
            </a:pPr>
            <a:r>
              <a:rPr lang="id-ID" dirty="0" smtClean="0"/>
              <a:t>Pengembangan Profesi</a:t>
            </a:r>
          </a:p>
          <a:p>
            <a:pPr algn="ctr"/>
            <a:r>
              <a:rPr lang="id-ID" dirty="0" smtClean="0"/>
              <a:t>(Psl. 11 </a:t>
            </a:r>
            <a:r>
              <a:rPr lang="id-ID" dirty="0"/>
              <a:t>ayat </a:t>
            </a:r>
            <a:r>
              <a:rPr lang="id-ID" dirty="0" smtClean="0"/>
              <a:t>2)</a:t>
            </a:r>
            <a:endParaRPr lang="id-ID" dirty="0"/>
          </a:p>
        </p:txBody>
      </p:sp>
      <p:sp>
        <p:nvSpPr>
          <p:cNvPr id="26" name="Oval 25"/>
          <p:cNvSpPr/>
          <p:nvPr/>
        </p:nvSpPr>
        <p:spPr>
          <a:xfrm>
            <a:off x="-324967" y="-912460"/>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Tree>
    <p:extLst>
      <p:ext uri="{BB962C8B-B14F-4D97-AF65-F5344CB8AC3E}">
        <p14:creationId xmlns:p14="http://schemas.microsoft.com/office/powerpoint/2010/main" val="16823848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7268" y="68556"/>
            <a:ext cx="1944216"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23" name="Picture 22"/>
          <p:cNvPicPr>
            <a:picLocks noChangeAspect="1"/>
          </p:cNvPicPr>
          <p:nvPr/>
        </p:nvPicPr>
        <p:blipFill rotWithShape="1">
          <a:blip r:embed="rId3"/>
          <a:srcRect l="2958" t="32281" r="20115" b="12594"/>
          <a:stretch/>
        </p:blipFill>
        <p:spPr>
          <a:xfrm>
            <a:off x="411103" y="1206768"/>
            <a:ext cx="8281395" cy="5148098"/>
          </a:xfrm>
          <a:prstGeom prst="rect">
            <a:avLst/>
          </a:prstGeom>
        </p:spPr>
      </p:pic>
      <p:sp>
        <p:nvSpPr>
          <p:cNvPr id="24" name="Oval 23"/>
          <p:cNvSpPr/>
          <p:nvPr/>
        </p:nvSpPr>
        <p:spPr>
          <a:xfrm>
            <a:off x="-324967" y="-901496"/>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
        <p:nvSpPr>
          <p:cNvPr id="25" name="Rectangular Callout 24"/>
          <p:cNvSpPr/>
          <p:nvPr/>
        </p:nvSpPr>
        <p:spPr>
          <a:xfrm rot="5400000">
            <a:off x="3389584" y="1942726"/>
            <a:ext cx="3869159" cy="4464496"/>
          </a:xfrm>
          <a:prstGeom prst="wedgeRectCallout">
            <a:avLst>
              <a:gd name="adj1" fmla="val -23632"/>
              <a:gd name="adj2" fmla="val 7404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80963" algn="ctr"/>
            <a:r>
              <a:rPr lang="id-ID" sz="2000" dirty="0" smtClean="0"/>
              <a:t>BUTIR KEGIATAN adalah Uraian Kegiatan yang </a:t>
            </a:r>
            <a:r>
              <a:rPr lang="id-ID" sz="2000" b="1" dirty="0" smtClean="0"/>
              <a:t>dapat dinilai</a:t>
            </a:r>
            <a:r>
              <a:rPr lang="id-ID" sz="2000" dirty="0" smtClean="0"/>
              <a:t>. Pekerjaan yang tidak tercantum dalam butir kegiatan tidak dapat dinilai, namun apabila kegiatan tersebut terkait dengan bidang pengadaan dan dilaksanakan karena kebutuhan Organisasi. Kegiatan tersebut dapat merujuk pada Butir Kegiatan serupa. Keputusan diterima atau ditolak ada pada Tim Penilai </a:t>
            </a:r>
            <a:endParaRPr lang="id-ID" sz="2000" dirty="0"/>
          </a:p>
        </p:txBody>
      </p:sp>
    </p:spTree>
    <p:extLst>
      <p:ext uri="{BB962C8B-B14F-4D97-AF65-F5344CB8AC3E}">
        <p14:creationId xmlns:p14="http://schemas.microsoft.com/office/powerpoint/2010/main" val="38250443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7268" y="68556"/>
            <a:ext cx="1944216"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23" name="Picture 22"/>
          <p:cNvPicPr>
            <a:picLocks noChangeAspect="1"/>
          </p:cNvPicPr>
          <p:nvPr/>
        </p:nvPicPr>
        <p:blipFill rotWithShape="1">
          <a:blip r:embed="rId3"/>
          <a:srcRect l="1852" t="35235" r="60515" b="18298"/>
          <a:stretch/>
        </p:blipFill>
        <p:spPr>
          <a:xfrm>
            <a:off x="611561" y="1236158"/>
            <a:ext cx="7920880" cy="5134207"/>
          </a:xfrm>
          <a:prstGeom prst="rect">
            <a:avLst/>
          </a:prstGeom>
        </p:spPr>
      </p:pic>
      <p:sp>
        <p:nvSpPr>
          <p:cNvPr id="24" name="Rectangular Callout 23"/>
          <p:cNvSpPr/>
          <p:nvPr/>
        </p:nvSpPr>
        <p:spPr>
          <a:xfrm rot="16200000">
            <a:off x="2532999" y="469393"/>
            <a:ext cx="1538630" cy="4843631"/>
          </a:xfrm>
          <a:prstGeom prst="wedgeRectCallout">
            <a:avLst>
              <a:gd name="adj1" fmla="val 75341"/>
              <a:gd name="adj2" fmla="val 42576"/>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80963" algn="ctr"/>
            <a:r>
              <a:rPr lang="id-ID" sz="2000" dirty="0" smtClean="0"/>
              <a:t>ANGKA KREDIT adalah besaran nilai dari tiap kegiatan yang dilakukan sesuai Ketetapan Menpan </a:t>
            </a:r>
            <a:endParaRPr lang="id-ID" sz="2000" dirty="0"/>
          </a:p>
        </p:txBody>
      </p:sp>
      <p:sp>
        <p:nvSpPr>
          <p:cNvPr id="25" name="Line Callout 2 24"/>
          <p:cNvSpPr/>
          <p:nvPr/>
        </p:nvSpPr>
        <p:spPr>
          <a:xfrm rot="5400000">
            <a:off x="2749595" y="2178346"/>
            <a:ext cx="843203" cy="4229504"/>
          </a:xfrm>
          <a:prstGeom prst="borderCallout2">
            <a:avLst>
              <a:gd name="adj1" fmla="val 45614"/>
              <a:gd name="adj2" fmla="val 485"/>
              <a:gd name="adj3" fmla="val 45613"/>
              <a:gd name="adj4" fmla="val -15932"/>
              <a:gd name="adj5" fmla="val 51050"/>
              <a:gd name="adj6" fmla="val -51966"/>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solidFill>
                  <a:srgbClr val="FF0000"/>
                </a:solidFill>
              </a:rPr>
              <a:t>Kegiatan 1 tingkat DIATAS jenjang hanya dapat nilai 80</a:t>
            </a:r>
            <a:r>
              <a:rPr lang="id-ID" dirty="0">
                <a:solidFill>
                  <a:srgbClr val="FF0000"/>
                </a:solidFill>
              </a:rPr>
              <a:t>% (Psl. 10 hrf. </a:t>
            </a:r>
            <a:r>
              <a:rPr lang="id-ID" dirty="0" smtClean="0">
                <a:solidFill>
                  <a:srgbClr val="FF0000"/>
                </a:solidFill>
              </a:rPr>
              <a:t>a)</a:t>
            </a:r>
            <a:endParaRPr lang="id-ID" dirty="0">
              <a:solidFill>
                <a:srgbClr val="FF0000"/>
              </a:solidFill>
            </a:endParaRPr>
          </a:p>
        </p:txBody>
      </p:sp>
      <p:sp>
        <p:nvSpPr>
          <p:cNvPr id="26" name="Line Callout 2 25"/>
          <p:cNvSpPr/>
          <p:nvPr/>
        </p:nvSpPr>
        <p:spPr>
          <a:xfrm>
            <a:off x="5938076" y="4293096"/>
            <a:ext cx="2234324" cy="1605700"/>
          </a:xfrm>
          <a:prstGeom prst="borderCallout2">
            <a:avLst>
              <a:gd name="adj1" fmla="val 45614"/>
              <a:gd name="adj2" fmla="val 485"/>
              <a:gd name="adj3" fmla="val 45613"/>
              <a:gd name="adj4" fmla="val -15932"/>
              <a:gd name="adj5" fmla="val 59261"/>
              <a:gd name="adj6" fmla="val -3296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id-ID" dirty="0" smtClean="0">
                <a:solidFill>
                  <a:srgbClr val="FF0000"/>
                </a:solidFill>
              </a:rPr>
              <a:t>Kegiatan 2 tingkat diatas jenjang TIDAK DAPAT NILAI</a:t>
            </a:r>
            <a:endParaRPr lang="id-ID" dirty="0">
              <a:solidFill>
                <a:srgbClr val="FF0000"/>
              </a:solidFill>
            </a:endParaRPr>
          </a:p>
        </p:txBody>
      </p:sp>
      <p:sp>
        <p:nvSpPr>
          <p:cNvPr id="27" name="Oval 26"/>
          <p:cNvSpPr/>
          <p:nvPr/>
        </p:nvSpPr>
        <p:spPr>
          <a:xfrm>
            <a:off x="-355962" y="-891478"/>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
        <p:nvSpPr>
          <p:cNvPr id="28" name="Line Callout 2 27"/>
          <p:cNvSpPr/>
          <p:nvPr/>
        </p:nvSpPr>
        <p:spPr>
          <a:xfrm rot="5400000">
            <a:off x="2758914" y="3484935"/>
            <a:ext cx="843203" cy="4229504"/>
          </a:xfrm>
          <a:prstGeom prst="borderCallout2">
            <a:avLst>
              <a:gd name="adj1" fmla="val 45614"/>
              <a:gd name="adj2" fmla="val 485"/>
              <a:gd name="adj3" fmla="val 45613"/>
              <a:gd name="adj4" fmla="val -15932"/>
              <a:gd name="adj5" fmla="val 48347"/>
              <a:gd name="adj6" fmla="val -6358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dirty="0" smtClean="0">
                <a:solidFill>
                  <a:srgbClr val="FF0000"/>
                </a:solidFill>
              </a:rPr>
              <a:t>Kegiatan 1 tingkat DIBAWAH jenjang dapat nilai 100% (Psl. 10 hrf. </a:t>
            </a:r>
            <a:r>
              <a:rPr lang="id-ID" dirty="0">
                <a:solidFill>
                  <a:srgbClr val="FF0000"/>
                </a:solidFill>
              </a:rPr>
              <a:t>b</a:t>
            </a:r>
            <a:r>
              <a:rPr lang="id-ID" dirty="0" smtClean="0">
                <a:solidFill>
                  <a:srgbClr val="FF0000"/>
                </a:solidFill>
              </a:rPr>
              <a:t>)</a:t>
            </a:r>
            <a:endParaRPr lang="id-ID" dirty="0">
              <a:solidFill>
                <a:srgbClr val="FF0000"/>
              </a:solidFill>
            </a:endParaRPr>
          </a:p>
        </p:txBody>
      </p:sp>
    </p:spTree>
    <p:extLst>
      <p:ext uri="{BB962C8B-B14F-4D97-AF65-F5344CB8AC3E}">
        <p14:creationId xmlns:p14="http://schemas.microsoft.com/office/powerpoint/2010/main" val="10371658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91754" y="116632"/>
            <a:ext cx="1944216"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23" name="Picture 22"/>
          <p:cNvPicPr>
            <a:picLocks noChangeAspect="1"/>
          </p:cNvPicPr>
          <p:nvPr/>
        </p:nvPicPr>
        <p:blipFill rotWithShape="1">
          <a:blip r:embed="rId3"/>
          <a:srcRect l="2767" t="33468" r="20306" b="14361"/>
          <a:stretch/>
        </p:blipFill>
        <p:spPr>
          <a:xfrm>
            <a:off x="395537" y="1319788"/>
            <a:ext cx="8314674" cy="4990192"/>
          </a:xfrm>
          <a:prstGeom prst="rect">
            <a:avLst/>
          </a:prstGeom>
        </p:spPr>
      </p:pic>
      <p:sp>
        <p:nvSpPr>
          <p:cNvPr id="24" name="Oval 23"/>
          <p:cNvSpPr/>
          <p:nvPr/>
        </p:nvSpPr>
        <p:spPr>
          <a:xfrm>
            <a:off x="-324966" y="-891480"/>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
        <p:nvSpPr>
          <p:cNvPr id="25" name="Rectangular Callout 24"/>
          <p:cNvSpPr/>
          <p:nvPr/>
        </p:nvSpPr>
        <p:spPr>
          <a:xfrm rot="16200000">
            <a:off x="2577368" y="2285371"/>
            <a:ext cx="1702007" cy="4447498"/>
          </a:xfrm>
          <a:prstGeom prst="wedgeRectCallout">
            <a:avLst>
              <a:gd name="adj1" fmla="val 66631"/>
              <a:gd name="adj2" fmla="val 5595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80963" algn="ctr"/>
            <a:r>
              <a:rPr lang="id-ID" sz="2000" dirty="0" smtClean="0"/>
              <a:t>Agar memudahkan Tim Penilai melakukan penilaian tulis RUMUS PERKALIANNYA</a:t>
            </a:r>
            <a:endParaRPr lang="id-ID" sz="2000" dirty="0"/>
          </a:p>
        </p:txBody>
      </p:sp>
      <p:sp>
        <p:nvSpPr>
          <p:cNvPr id="26" name="Rectangular Callout 25"/>
          <p:cNvSpPr/>
          <p:nvPr/>
        </p:nvSpPr>
        <p:spPr>
          <a:xfrm rot="16200000">
            <a:off x="6571857" y="4401106"/>
            <a:ext cx="1832933" cy="1656185"/>
          </a:xfrm>
          <a:prstGeom prst="wedgeRectCallout">
            <a:avLst>
              <a:gd name="adj1" fmla="val 101883"/>
              <a:gd name="adj2" fmla="val 20020"/>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80963" algn="ctr"/>
            <a:r>
              <a:rPr lang="id-ID" sz="2000" dirty="0" smtClean="0"/>
              <a:t>Kolom Tim Penilai dikosongkan saja</a:t>
            </a:r>
            <a:endParaRPr lang="id-ID" sz="2000" dirty="0"/>
          </a:p>
        </p:txBody>
      </p:sp>
    </p:spTree>
    <p:extLst>
      <p:ext uri="{BB962C8B-B14F-4D97-AF65-F5344CB8AC3E}">
        <p14:creationId xmlns:p14="http://schemas.microsoft.com/office/powerpoint/2010/main" val="23114824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766" y="68556"/>
            <a:ext cx="1944216"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23" name="Picture 22"/>
          <p:cNvPicPr>
            <a:picLocks noChangeAspect="1"/>
          </p:cNvPicPr>
          <p:nvPr/>
        </p:nvPicPr>
        <p:blipFill rotWithShape="1">
          <a:blip r:embed="rId3"/>
          <a:srcRect l="55566" t="60563" r="22920" b="9367"/>
          <a:stretch/>
        </p:blipFill>
        <p:spPr>
          <a:xfrm>
            <a:off x="440128" y="1412776"/>
            <a:ext cx="8285420" cy="3816424"/>
          </a:xfrm>
          <a:prstGeom prst="rect">
            <a:avLst/>
          </a:prstGeom>
        </p:spPr>
      </p:pic>
      <p:sp>
        <p:nvSpPr>
          <p:cNvPr id="24" name="Right Arrow Callout 23"/>
          <p:cNvSpPr/>
          <p:nvPr/>
        </p:nvSpPr>
        <p:spPr>
          <a:xfrm rot="16200000">
            <a:off x="6393623" y="3883891"/>
            <a:ext cx="1405103" cy="3260725"/>
          </a:xfrm>
          <a:prstGeom prst="rightArrowCallout">
            <a:avLst>
              <a:gd name="adj1" fmla="val 20902"/>
              <a:gd name="adj2" fmla="val 25000"/>
              <a:gd name="adj3" fmla="val 25000"/>
              <a:gd name="adj4" fmla="val 64977"/>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vert="vert" anchor="ctr"/>
          <a:lstStyle/>
          <a:p>
            <a:pPr algn="ctr" eaLnBrk="1" hangingPunct="1">
              <a:defRPr/>
            </a:pPr>
            <a:r>
              <a:rPr lang="en-US" dirty="0">
                <a:solidFill>
                  <a:srgbClr val="FFFFFF"/>
                </a:solidFill>
              </a:rPr>
              <a:t>PEJABAT MINIMAL ES. III</a:t>
            </a:r>
          </a:p>
        </p:txBody>
      </p:sp>
      <p:sp>
        <p:nvSpPr>
          <p:cNvPr id="25" name="Oval 24"/>
          <p:cNvSpPr/>
          <p:nvPr/>
        </p:nvSpPr>
        <p:spPr>
          <a:xfrm>
            <a:off x="-324967" y="-891480"/>
            <a:ext cx="2952751" cy="2881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2800" b="1" dirty="0">
                <a:solidFill>
                  <a:schemeClr val="bg1"/>
                </a:solidFill>
              </a:rPr>
              <a:t>USULAN</a:t>
            </a:r>
            <a:r>
              <a:rPr lang="en-US" altLang="en-US" sz="2800" b="1" dirty="0">
                <a:solidFill>
                  <a:srgbClr val="1C1C1C"/>
                </a:solidFill>
              </a:rPr>
              <a:t> </a:t>
            </a:r>
            <a:r>
              <a:rPr lang="en-US" altLang="en-US" sz="2800" b="1" dirty="0">
                <a:solidFill>
                  <a:schemeClr val="bg1"/>
                </a:solidFill>
              </a:rPr>
              <a:t>DUPAK</a:t>
            </a:r>
            <a:endParaRPr lang="en-US" sz="2800" b="1" dirty="0">
              <a:solidFill>
                <a:schemeClr val="bg1"/>
              </a:solidFill>
            </a:endParaRPr>
          </a:p>
        </p:txBody>
      </p:sp>
    </p:spTree>
    <p:extLst>
      <p:ext uri="{BB962C8B-B14F-4D97-AF65-F5344CB8AC3E}">
        <p14:creationId xmlns:p14="http://schemas.microsoft.com/office/powerpoint/2010/main" val="11737976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id-ID" altLang="id-ID" dirty="0" smtClean="0"/>
              <a:t>Tujuan Bimtek</a:t>
            </a:r>
            <a:endParaRPr lang="en-US" altLang="id-ID" dirty="0"/>
          </a:p>
        </p:txBody>
      </p:sp>
      <p:sp>
        <p:nvSpPr>
          <p:cNvPr id="11267" name="Rectangle 3"/>
          <p:cNvSpPr>
            <a:spLocks noGrp="1" noChangeArrowheads="1"/>
          </p:cNvSpPr>
          <p:nvPr>
            <p:ph type="body" sz="half" idx="1"/>
          </p:nvPr>
        </p:nvSpPr>
        <p:spPr>
          <a:xfrm>
            <a:off x="610610" y="1556793"/>
            <a:ext cx="7992888" cy="1440160"/>
          </a:xfrm>
        </p:spPr>
        <p:txBody>
          <a:bodyPr/>
          <a:lstStyle/>
          <a:p>
            <a:pPr>
              <a:buClr>
                <a:schemeClr val="tx1"/>
              </a:buClr>
              <a:buSzPct val="90000"/>
            </a:pPr>
            <a:r>
              <a:rPr lang="en-US" altLang="id-ID" sz="2400" dirty="0"/>
              <a:t> </a:t>
            </a:r>
            <a:r>
              <a:rPr lang="id-ID" altLang="id-ID" sz="2400" b="1" dirty="0" smtClean="0"/>
              <a:t>Tujuan Umum :</a:t>
            </a:r>
            <a:endParaRPr lang="en-US" altLang="id-ID" sz="2400" dirty="0"/>
          </a:p>
          <a:p>
            <a:pPr lvl="1"/>
            <a:r>
              <a:rPr lang="id-ID" altLang="id-ID" sz="2000" dirty="0" smtClean="0"/>
              <a:t>Setelah </a:t>
            </a:r>
            <a:r>
              <a:rPr lang="id-ID" sz="2000" dirty="0"/>
              <a:t>mengikuti pelatihan ini peserta mampu membuat dan mengusulkan kenaikan pangkat dengan menggunakan Dupak Excel</a:t>
            </a:r>
            <a:r>
              <a:rPr lang="en-US" altLang="id-ID" sz="2000" dirty="0"/>
              <a:t>. </a:t>
            </a:r>
          </a:p>
        </p:txBody>
      </p:sp>
      <p:sp>
        <p:nvSpPr>
          <p:cNvPr id="8" name="Rectangle 3"/>
          <p:cNvSpPr txBox="1">
            <a:spLocks noChangeArrowheads="1"/>
          </p:cNvSpPr>
          <p:nvPr/>
        </p:nvSpPr>
        <p:spPr bwMode="gray">
          <a:xfrm>
            <a:off x="579612" y="2996952"/>
            <a:ext cx="8168852" cy="1673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buSzPct val="90000"/>
            </a:pPr>
            <a:r>
              <a:rPr lang="en-US" altLang="id-ID" sz="2400" dirty="0" smtClean="0"/>
              <a:t> </a:t>
            </a:r>
            <a:r>
              <a:rPr lang="id-ID" altLang="id-ID" sz="2400" b="1" dirty="0" smtClean="0"/>
              <a:t>Tujuan Khusus :</a:t>
            </a:r>
          </a:p>
          <a:p>
            <a:pPr marL="449263" indent="0">
              <a:buClr>
                <a:schemeClr val="tx1"/>
              </a:buClr>
              <a:buSzPct val="90000"/>
              <a:buNone/>
            </a:pPr>
            <a:r>
              <a:rPr lang="id-ID" altLang="id-ID" sz="2000" dirty="0" smtClean="0">
                <a:latin typeface="Tahoma" panose="020B0604030504040204" pitchFamily="34" charset="0"/>
                <a:cs typeface="Tahoma" panose="020B0604030504040204" pitchFamily="34" charset="0"/>
              </a:rPr>
              <a:t>Setelah mengikuti pelatihan ini peserta diharapkan dapat dan mampu :</a:t>
            </a:r>
            <a:endParaRPr lang="en-US" altLang="id-ID" sz="2000" dirty="0" smtClean="0"/>
          </a:p>
          <a:p>
            <a:pPr lvl="1"/>
            <a:r>
              <a:rPr lang="id-ID" altLang="id-ID" sz="1800" dirty="0" smtClean="0"/>
              <a:t>Setelah </a:t>
            </a:r>
            <a:r>
              <a:rPr lang="id-ID" sz="1800" dirty="0"/>
              <a:t>dengan seksama Butir dan Sub Butir Kegiatan sesuai jenjang</a:t>
            </a:r>
            <a:r>
              <a:rPr lang="en-US" altLang="id-ID" sz="1800" dirty="0"/>
              <a:t>. </a:t>
            </a:r>
            <a:endParaRPr lang="id-ID" altLang="id-ID" sz="1800" dirty="0" smtClean="0"/>
          </a:p>
          <a:p>
            <a:pPr lvl="1"/>
            <a:r>
              <a:rPr lang="id-ID" sz="1800" dirty="0"/>
              <a:t>Mencatat setiap kegiatan/pekerjaan yang dilakukan dan menyimpan bukti </a:t>
            </a:r>
            <a:r>
              <a:rPr lang="id-ID" sz="1800" dirty="0" smtClean="0"/>
              <a:t>fisiknya</a:t>
            </a:r>
          </a:p>
          <a:p>
            <a:pPr lvl="1"/>
            <a:r>
              <a:rPr lang="id-ID" sz="1800" dirty="0"/>
              <a:t>Menyalin kegiatan/pekerjaan yang sesuai dengan Butir/Sub Butir Kegiatan dalam bentuk DUPAK dan menghitung perolehan angka </a:t>
            </a:r>
            <a:r>
              <a:rPr lang="id-ID" sz="1800" dirty="0" smtClean="0"/>
              <a:t>kreditnya</a:t>
            </a:r>
          </a:p>
          <a:p>
            <a:pPr lvl="1"/>
            <a:r>
              <a:rPr lang="id-ID" sz="1800" dirty="0"/>
              <a:t>Mencetak DUPAK beserta lampiran dan kelengkapannya serta mengajukan kepada atasan untuk ditandatangani</a:t>
            </a:r>
            <a:endParaRPr lang="id-ID" altLang="id-ID" sz="1800" dirty="0"/>
          </a:p>
          <a:p>
            <a:pPr lvl="1"/>
            <a:endParaRPr lang="en-US" altLang="id-ID" sz="2200" dirty="0"/>
          </a:p>
        </p:txBody>
      </p:sp>
      <p:grpSp>
        <p:nvGrpSpPr>
          <p:cNvPr id="9" name="Group 16"/>
          <p:cNvGrpSpPr>
            <a:grpSpLocks/>
          </p:cNvGrpSpPr>
          <p:nvPr/>
        </p:nvGrpSpPr>
        <p:grpSpPr bwMode="auto">
          <a:xfrm>
            <a:off x="0" y="6541169"/>
            <a:ext cx="9144000" cy="381000"/>
            <a:chOff x="0" y="6477000"/>
            <a:chExt cx="9906000" cy="381000"/>
          </a:xfrm>
        </p:grpSpPr>
        <p:sp>
          <p:nvSpPr>
            <p:cNvPr id="10" name="Rectangle 9"/>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1" name="Group 20"/>
            <p:cNvGrpSpPr>
              <a:grpSpLocks/>
            </p:cNvGrpSpPr>
            <p:nvPr/>
          </p:nvGrpSpPr>
          <p:grpSpPr bwMode="auto">
            <a:xfrm>
              <a:off x="381000" y="6540500"/>
              <a:ext cx="1016000" cy="246248"/>
              <a:chOff x="152400" y="6330950"/>
              <a:chExt cx="1016000" cy="246248"/>
            </a:xfrm>
          </p:grpSpPr>
          <p:sp>
            <p:nvSpPr>
              <p:cNvPr id="24"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5" name="Rectangle 24"/>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12" name="Group 21"/>
            <p:cNvGrpSpPr>
              <a:grpSpLocks/>
            </p:cNvGrpSpPr>
            <p:nvPr/>
          </p:nvGrpSpPr>
          <p:grpSpPr bwMode="auto">
            <a:xfrm>
              <a:off x="2260600" y="6540500"/>
              <a:ext cx="1016000" cy="246248"/>
              <a:chOff x="152400" y="6330950"/>
              <a:chExt cx="1016000" cy="246248"/>
            </a:xfrm>
          </p:grpSpPr>
          <p:sp>
            <p:nvSpPr>
              <p:cNvPr id="22"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3" name="Rectangle 22"/>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3" name="Group 24"/>
            <p:cNvGrpSpPr>
              <a:grpSpLocks/>
            </p:cNvGrpSpPr>
            <p:nvPr/>
          </p:nvGrpSpPr>
          <p:grpSpPr bwMode="auto">
            <a:xfrm>
              <a:off x="4394200" y="6540500"/>
              <a:ext cx="1092200" cy="246248"/>
              <a:chOff x="152400" y="6330950"/>
              <a:chExt cx="1092200" cy="246248"/>
            </a:xfrm>
          </p:grpSpPr>
          <p:sp>
            <p:nvSpPr>
              <p:cNvPr id="20"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21" name="Rectangle 20"/>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4" name="Group 27"/>
            <p:cNvGrpSpPr>
              <a:grpSpLocks/>
            </p:cNvGrpSpPr>
            <p:nvPr/>
          </p:nvGrpSpPr>
          <p:grpSpPr bwMode="auto">
            <a:xfrm>
              <a:off x="6375400" y="6540500"/>
              <a:ext cx="1397000" cy="246248"/>
              <a:chOff x="152400" y="6330950"/>
              <a:chExt cx="1397000" cy="246248"/>
            </a:xfrm>
          </p:grpSpPr>
          <p:sp>
            <p:nvSpPr>
              <p:cNvPr id="18"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9" name="Rectangle 18"/>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5" name="Group 30"/>
            <p:cNvGrpSpPr>
              <a:grpSpLocks/>
            </p:cNvGrpSpPr>
            <p:nvPr/>
          </p:nvGrpSpPr>
          <p:grpSpPr bwMode="auto">
            <a:xfrm>
              <a:off x="8661400" y="6534150"/>
              <a:ext cx="1244600" cy="246248"/>
              <a:chOff x="152400" y="6324600"/>
              <a:chExt cx="1244600" cy="246248"/>
            </a:xfrm>
          </p:grpSpPr>
          <p:sp>
            <p:nvSpPr>
              <p:cNvPr id="16"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7" name="Rectangle 16"/>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766" y="68556"/>
            <a:ext cx="1944216"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3" name="Rectangle 2"/>
          <p:cNvSpPr>
            <a:spLocks noGrp="1" noChangeArrowheads="1"/>
          </p:cNvSpPr>
          <p:nvPr>
            <p:ph type="title"/>
          </p:nvPr>
        </p:nvSpPr>
        <p:spPr>
          <a:xfrm>
            <a:off x="323528" y="692696"/>
            <a:ext cx="6553200" cy="563563"/>
          </a:xfrm>
        </p:spPr>
        <p:txBody>
          <a:bodyPr/>
          <a:lstStyle/>
          <a:p>
            <a:r>
              <a:rPr lang="id-ID" altLang="id-ID" sz="3400" dirty="0" smtClean="0"/>
              <a:t>Langkah Penyusunan DUPAK</a:t>
            </a:r>
            <a:endParaRPr lang="en-US" altLang="id-ID" sz="3400" dirty="0"/>
          </a:p>
        </p:txBody>
      </p:sp>
      <p:sp>
        <p:nvSpPr>
          <p:cNvPr id="24" name="Content Placeholder 2"/>
          <p:cNvSpPr txBox="1">
            <a:spLocks/>
          </p:cNvSpPr>
          <p:nvPr/>
        </p:nvSpPr>
        <p:spPr bwMode="auto">
          <a:xfrm>
            <a:off x="539551" y="1844824"/>
            <a:ext cx="8064897" cy="4176464"/>
          </a:xfrm>
          <a:prstGeom prst="rect">
            <a:avLst/>
          </a:prstGeom>
          <a:solidFill>
            <a:schemeClr val="accent1">
              <a:lumMod val="60000"/>
              <a:lumOff val="4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marL="538163" indent="-538163" eaLnBrk="1" hangingPunct="1">
              <a:spcBef>
                <a:spcPts val="0"/>
              </a:spcBef>
              <a:buAutoNum type="arabicPeriod"/>
            </a:pPr>
            <a:endParaRPr lang="id-ID" sz="2800" b="0" dirty="0" smtClean="0"/>
          </a:p>
          <a:p>
            <a:pPr marL="538163" indent="-538163" eaLnBrk="1" hangingPunct="1">
              <a:spcBef>
                <a:spcPts val="0"/>
              </a:spcBef>
              <a:buAutoNum type="arabicPeriod"/>
            </a:pPr>
            <a:r>
              <a:rPr lang="id-ID" sz="2800" b="0" dirty="0" smtClean="0"/>
              <a:t>Membuat Buku </a:t>
            </a:r>
            <a:r>
              <a:rPr lang="id-ID" sz="2800" b="0" dirty="0"/>
              <a:t>Kerja Harian </a:t>
            </a:r>
            <a:endParaRPr lang="id-ID" sz="2800" b="0" dirty="0" smtClean="0"/>
          </a:p>
          <a:p>
            <a:pPr marL="538163" indent="-538163" eaLnBrk="1" hangingPunct="1">
              <a:spcBef>
                <a:spcPct val="20000"/>
              </a:spcBef>
              <a:buAutoNum type="arabicPeriod"/>
            </a:pPr>
            <a:r>
              <a:rPr lang="id-ID" sz="2800" b="0" dirty="0" smtClean="0"/>
              <a:t>Menyalin ke </a:t>
            </a:r>
            <a:r>
              <a:rPr lang="id-ID" sz="2800" b="0" dirty="0"/>
              <a:t>dalam Surat Pernyataan </a:t>
            </a:r>
            <a:r>
              <a:rPr lang="id-ID" sz="2800" b="0" dirty="0" smtClean="0"/>
              <a:t>Melaksanakan Tugas sesuai </a:t>
            </a:r>
            <a:r>
              <a:rPr lang="id-ID" sz="2800" b="0" dirty="0"/>
              <a:t>masing-masing unsur kegiatan </a:t>
            </a:r>
            <a:endParaRPr lang="id-ID" sz="2800" b="0" dirty="0" smtClean="0"/>
          </a:p>
          <a:p>
            <a:pPr marL="538163" indent="-538163" eaLnBrk="1" hangingPunct="1">
              <a:spcBef>
                <a:spcPct val="20000"/>
              </a:spcBef>
              <a:buAutoNum type="arabicPeriod"/>
            </a:pPr>
            <a:r>
              <a:rPr lang="id-ID" sz="2800" b="0" dirty="0" smtClean="0"/>
              <a:t>Merekap </a:t>
            </a:r>
            <a:r>
              <a:rPr lang="id-ID" sz="2800" b="0" dirty="0"/>
              <a:t>jumlah angka kredit per butir kegiatan kemudian </a:t>
            </a:r>
            <a:r>
              <a:rPr lang="id-ID" sz="2800" b="0" dirty="0" smtClean="0"/>
              <a:t>memindahkan </a:t>
            </a:r>
            <a:r>
              <a:rPr lang="id-ID" sz="2800" b="0" dirty="0"/>
              <a:t>ke Daftar </a:t>
            </a:r>
            <a:r>
              <a:rPr lang="id-ID" sz="2800" b="0" dirty="0" smtClean="0"/>
              <a:t>Usul Penetapan </a:t>
            </a:r>
            <a:r>
              <a:rPr lang="id-ID" sz="2800" b="0" dirty="0"/>
              <a:t>Angka Kredit (DUPAK)</a:t>
            </a:r>
            <a:endParaRPr lang="id-ID" sz="2800" b="0" dirty="0" smtClean="0"/>
          </a:p>
        </p:txBody>
      </p:sp>
    </p:spTree>
    <p:extLst>
      <p:ext uri="{BB962C8B-B14F-4D97-AF65-F5344CB8AC3E}">
        <p14:creationId xmlns:p14="http://schemas.microsoft.com/office/powerpoint/2010/main" val="17936985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 calcmode="lin" valueType="num">
                                      <p:cBhvr additive="base">
                                        <p:cTn id="12"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
                                            <p:txEl>
                                              <p:pRg st="2" end="2"/>
                                            </p:txEl>
                                          </p:spTgt>
                                        </p:tgtEl>
                                        <p:attrNameLst>
                                          <p:attrName>style.visibility</p:attrName>
                                        </p:attrNameLst>
                                      </p:cBhvr>
                                      <p:to>
                                        <p:strVal val="visible"/>
                                      </p:to>
                                    </p:set>
                                    <p:anim calcmode="lin" valueType="num">
                                      <p:cBhvr additive="base">
                                        <p:cTn id="18"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4">
                                            <p:txEl>
                                              <p:pRg st="3" end="3"/>
                                            </p:txEl>
                                          </p:spTgt>
                                        </p:tgtEl>
                                        <p:attrNameLst>
                                          <p:attrName>style.visibility</p:attrName>
                                        </p:attrNameLst>
                                      </p:cBhvr>
                                      <p:to>
                                        <p:strVal val="visible"/>
                                      </p:to>
                                    </p:set>
                                    <p:anim calcmode="lin" valueType="num">
                                      <p:cBhvr additive="base">
                                        <p:cTn id="24"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3" name="Rectangle 2"/>
          <p:cNvSpPr>
            <a:spLocks noGrp="1" noChangeArrowheads="1"/>
          </p:cNvSpPr>
          <p:nvPr>
            <p:ph type="title"/>
          </p:nvPr>
        </p:nvSpPr>
        <p:spPr>
          <a:xfrm>
            <a:off x="200492" y="698762"/>
            <a:ext cx="6553200" cy="563563"/>
          </a:xfrm>
        </p:spPr>
        <p:txBody>
          <a:bodyPr/>
          <a:lstStyle/>
          <a:p>
            <a:r>
              <a:rPr lang="en-US" altLang="id-ID" sz="3200" dirty="0" smtClean="0"/>
              <a:t> </a:t>
            </a:r>
            <a:r>
              <a:rPr lang="id-ID" altLang="id-ID" sz="3200" dirty="0" smtClean="0"/>
              <a:t>Unsur </a:t>
            </a:r>
            <a:r>
              <a:rPr lang="de-DE" altLang="en-US" sz="3200" dirty="0" smtClean="0">
                <a:latin typeface="Segoe UI" panose="020B0502040204020203" pitchFamily="34" charset="0"/>
              </a:rPr>
              <a:t>dan Sub Unsur Kegiatan </a:t>
            </a:r>
            <a:endParaRPr lang="en-US" altLang="id-ID" sz="3200" dirty="0"/>
          </a:p>
        </p:txBody>
      </p:sp>
      <p:graphicFrame>
        <p:nvGraphicFramePr>
          <p:cNvPr id="24" name="Diagram 23"/>
          <p:cNvGraphicFramePr/>
          <p:nvPr>
            <p:extLst>
              <p:ext uri="{D42A27DB-BD31-4B8C-83A1-F6EECF244321}">
                <p14:modId xmlns:p14="http://schemas.microsoft.com/office/powerpoint/2010/main" val="1527617676"/>
              </p:ext>
            </p:extLst>
          </p:nvPr>
        </p:nvGraphicFramePr>
        <p:xfrm>
          <a:off x="711749" y="1453787"/>
          <a:ext cx="7707672" cy="4866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152606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4">
                                            <p:graphicEl>
                                              <a:dgm id="{62F065A2-1B57-49A4-A0B3-9EE110C28B53}"/>
                                            </p:graphicEl>
                                          </p:spTgt>
                                        </p:tgtEl>
                                        <p:attrNameLst>
                                          <p:attrName>style.visibility</p:attrName>
                                        </p:attrNameLst>
                                      </p:cBhvr>
                                      <p:to>
                                        <p:strVal val="visible"/>
                                      </p:to>
                                    </p:set>
                                    <p:animEffect transition="in" filter="circle(in)">
                                      <p:cBhvr>
                                        <p:cTn id="7" dur="2000"/>
                                        <p:tgtEl>
                                          <p:spTgt spid="24">
                                            <p:graphicEl>
                                              <a:dgm id="{62F065A2-1B57-49A4-A0B3-9EE110C28B5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
                                            <p:graphicEl>
                                              <a:dgm id="{1B7DC7AC-6CF2-4D4E-83F1-AB0C12E5723A}"/>
                                            </p:graphicEl>
                                          </p:spTgt>
                                        </p:tgtEl>
                                        <p:attrNameLst>
                                          <p:attrName>style.visibility</p:attrName>
                                        </p:attrNameLst>
                                      </p:cBhvr>
                                      <p:to>
                                        <p:strVal val="visible"/>
                                      </p:to>
                                    </p:set>
                                    <p:animEffect transition="in" filter="circle(in)">
                                      <p:cBhvr>
                                        <p:cTn id="12" dur="2000"/>
                                        <p:tgtEl>
                                          <p:spTgt spid="24">
                                            <p:graphicEl>
                                              <a:dgm id="{1B7DC7AC-6CF2-4D4E-83F1-AB0C12E5723A}"/>
                                            </p:graphicEl>
                                          </p:spTgt>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4">
                                            <p:graphicEl>
                                              <a:dgm id="{9D4C9698-DB98-4658-84EA-E5A6B4CD63E5}"/>
                                            </p:graphicEl>
                                          </p:spTgt>
                                        </p:tgtEl>
                                        <p:attrNameLst>
                                          <p:attrName>style.visibility</p:attrName>
                                        </p:attrNameLst>
                                      </p:cBhvr>
                                      <p:to>
                                        <p:strVal val="visible"/>
                                      </p:to>
                                    </p:set>
                                    <p:animEffect transition="in" filter="circle(in)">
                                      <p:cBhvr>
                                        <p:cTn id="15" dur="2000"/>
                                        <p:tgtEl>
                                          <p:spTgt spid="24">
                                            <p:graphicEl>
                                              <a:dgm id="{9D4C9698-DB98-4658-84EA-E5A6B4CD63E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4">
                                            <p:graphicEl>
                                              <a:dgm id="{5DD1DD41-6741-4E08-9EBB-D85910E06649}"/>
                                            </p:graphicEl>
                                          </p:spTgt>
                                        </p:tgtEl>
                                        <p:attrNameLst>
                                          <p:attrName>style.visibility</p:attrName>
                                        </p:attrNameLst>
                                      </p:cBhvr>
                                      <p:to>
                                        <p:strVal val="visible"/>
                                      </p:to>
                                    </p:set>
                                    <p:animEffect transition="in" filter="circle(in)">
                                      <p:cBhvr>
                                        <p:cTn id="20" dur="2000"/>
                                        <p:tgtEl>
                                          <p:spTgt spid="24">
                                            <p:graphicEl>
                                              <a:dgm id="{5DD1DD41-6741-4E08-9EBB-D85910E06649}"/>
                                            </p:graphicEl>
                                          </p:spTgt>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24">
                                            <p:graphicEl>
                                              <a:dgm id="{2A266558-B812-4262-A07B-3B82344F8547}"/>
                                            </p:graphicEl>
                                          </p:spTgt>
                                        </p:tgtEl>
                                        <p:attrNameLst>
                                          <p:attrName>style.visibility</p:attrName>
                                        </p:attrNameLst>
                                      </p:cBhvr>
                                      <p:to>
                                        <p:strVal val="visible"/>
                                      </p:to>
                                    </p:set>
                                    <p:animEffect transition="in" filter="circle(in)">
                                      <p:cBhvr>
                                        <p:cTn id="23" dur="2000"/>
                                        <p:tgtEl>
                                          <p:spTgt spid="24">
                                            <p:graphicEl>
                                              <a:dgm id="{2A266558-B812-4262-A07B-3B82344F854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4">
                                            <p:graphicEl>
                                              <a:dgm id="{3D31BCD8-1F42-4D38-A199-AA1A50908425}"/>
                                            </p:graphicEl>
                                          </p:spTgt>
                                        </p:tgtEl>
                                        <p:attrNameLst>
                                          <p:attrName>style.visibility</p:attrName>
                                        </p:attrNameLst>
                                      </p:cBhvr>
                                      <p:to>
                                        <p:strVal val="visible"/>
                                      </p:to>
                                    </p:set>
                                    <p:animEffect transition="in" filter="circle(in)">
                                      <p:cBhvr>
                                        <p:cTn id="28" dur="2000"/>
                                        <p:tgtEl>
                                          <p:spTgt spid="24">
                                            <p:graphicEl>
                                              <a:dgm id="{3D31BCD8-1F42-4D38-A199-AA1A50908425}"/>
                                            </p:graphicEl>
                                          </p:spTgt>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24">
                                            <p:graphicEl>
                                              <a:dgm id="{A07F948D-48F8-4B28-B703-22F171689F16}"/>
                                            </p:graphicEl>
                                          </p:spTgt>
                                        </p:tgtEl>
                                        <p:attrNameLst>
                                          <p:attrName>style.visibility</p:attrName>
                                        </p:attrNameLst>
                                      </p:cBhvr>
                                      <p:to>
                                        <p:strVal val="visible"/>
                                      </p:to>
                                    </p:set>
                                    <p:animEffect transition="in" filter="circle(in)">
                                      <p:cBhvr>
                                        <p:cTn id="31" dur="2000"/>
                                        <p:tgtEl>
                                          <p:spTgt spid="24">
                                            <p:graphicEl>
                                              <a:dgm id="{A07F948D-48F8-4B28-B703-22F171689F16}"/>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24">
                                            <p:graphicEl>
                                              <a:dgm id="{F945700C-6DB0-45ED-930F-174936813B24}"/>
                                            </p:graphicEl>
                                          </p:spTgt>
                                        </p:tgtEl>
                                        <p:attrNameLst>
                                          <p:attrName>style.visibility</p:attrName>
                                        </p:attrNameLst>
                                      </p:cBhvr>
                                      <p:to>
                                        <p:strVal val="visible"/>
                                      </p:to>
                                    </p:set>
                                    <p:animEffect transition="in" filter="circle(in)">
                                      <p:cBhvr>
                                        <p:cTn id="36" dur="2000"/>
                                        <p:tgtEl>
                                          <p:spTgt spid="24">
                                            <p:graphicEl>
                                              <a:dgm id="{F945700C-6DB0-45ED-930F-174936813B24}"/>
                                            </p:graphicEl>
                                          </p:spTgt>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24">
                                            <p:graphicEl>
                                              <a:dgm id="{5F895560-719E-47D2-88AF-44D192050E87}"/>
                                            </p:graphicEl>
                                          </p:spTgt>
                                        </p:tgtEl>
                                        <p:attrNameLst>
                                          <p:attrName>style.visibility</p:attrName>
                                        </p:attrNameLst>
                                      </p:cBhvr>
                                      <p:to>
                                        <p:strVal val="visible"/>
                                      </p:to>
                                    </p:set>
                                    <p:animEffect transition="in" filter="circle(in)">
                                      <p:cBhvr>
                                        <p:cTn id="39" dur="2000"/>
                                        <p:tgtEl>
                                          <p:spTgt spid="24">
                                            <p:graphicEl>
                                              <a:dgm id="{5F895560-719E-47D2-88AF-44D192050E87}"/>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4">
                                            <p:graphicEl>
                                              <a:dgm id="{BFCAF14B-DE7F-46E6-BB55-4463451413B6}"/>
                                            </p:graphicEl>
                                          </p:spTgt>
                                        </p:tgtEl>
                                        <p:attrNameLst>
                                          <p:attrName>style.visibility</p:attrName>
                                        </p:attrNameLst>
                                      </p:cBhvr>
                                      <p:to>
                                        <p:strVal val="visible"/>
                                      </p:to>
                                    </p:set>
                                    <p:animEffect transition="in" filter="circle(in)">
                                      <p:cBhvr>
                                        <p:cTn id="44" dur="2000"/>
                                        <p:tgtEl>
                                          <p:spTgt spid="24">
                                            <p:graphicEl>
                                              <a:dgm id="{BFCAF14B-DE7F-46E6-BB55-4463451413B6}"/>
                                            </p:graphicEl>
                                          </p:spTgt>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24">
                                            <p:graphicEl>
                                              <a:dgm id="{741451C5-8437-49CC-A1E2-78CC0C3F79A7}"/>
                                            </p:graphicEl>
                                          </p:spTgt>
                                        </p:tgtEl>
                                        <p:attrNameLst>
                                          <p:attrName>style.visibility</p:attrName>
                                        </p:attrNameLst>
                                      </p:cBhvr>
                                      <p:to>
                                        <p:strVal val="visible"/>
                                      </p:to>
                                    </p:set>
                                    <p:animEffect transition="in" filter="circle(in)">
                                      <p:cBhvr>
                                        <p:cTn id="47" dur="2000"/>
                                        <p:tgtEl>
                                          <p:spTgt spid="24">
                                            <p:graphicEl>
                                              <a:dgm id="{741451C5-8437-49CC-A1E2-78CC0C3F79A7}"/>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4">
                                            <p:graphicEl>
                                              <a:dgm id="{9C2FBF7D-1B22-452D-AE48-016E7FB589E0}"/>
                                            </p:graphicEl>
                                          </p:spTgt>
                                        </p:tgtEl>
                                        <p:attrNameLst>
                                          <p:attrName>style.visibility</p:attrName>
                                        </p:attrNameLst>
                                      </p:cBhvr>
                                      <p:to>
                                        <p:strVal val="visible"/>
                                      </p:to>
                                    </p:set>
                                    <p:animEffect transition="in" filter="circle(in)">
                                      <p:cBhvr>
                                        <p:cTn id="52" dur="2000"/>
                                        <p:tgtEl>
                                          <p:spTgt spid="24">
                                            <p:graphicEl>
                                              <a:dgm id="{9C2FBF7D-1B22-452D-AE48-016E7FB589E0}"/>
                                            </p:graphicEl>
                                          </p:spTgt>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4">
                                            <p:graphicEl>
                                              <a:dgm id="{81E0906F-582A-414B-A365-6C420FC03209}"/>
                                            </p:graphicEl>
                                          </p:spTgt>
                                        </p:tgtEl>
                                        <p:attrNameLst>
                                          <p:attrName>style.visibility</p:attrName>
                                        </p:attrNameLst>
                                      </p:cBhvr>
                                      <p:to>
                                        <p:strVal val="visible"/>
                                      </p:to>
                                    </p:set>
                                    <p:animEffect transition="in" filter="circle(in)">
                                      <p:cBhvr>
                                        <p:cTn id="55" dur="2000"/>
                                        <p:tgtEl>
                                          <p:spTgt spid="24">
                                            <p:graphicEl>
                                              <a:dgm id="{81E0906F-582A-414B-A365-6C420FC03209}"/>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24">
                                            <p:graphicEl>
                                              <a:dgm id="{C4C5BCC4-32F9-479D-8873-D9E31707A337}"/>
                                            </p:graphicEl>
                                          </p:spTgt>
                                        </p:tgtEl>
                                        <p:attrNameLst>
                                          <p:attrName>style.visibility</p:attrName>
                                        </p:attrNameLst>
                                      </p:cBhvr>
                                      <p:to>
                                        <p:strVal val="visible"/>
                                      </p:to>
                                    </p:set>
                                    <p:animEffect transition="in" filter="circle(in)">
                                      <p:cBhvr>
                                        <p:cTn id="60" dur="2000"/>
                                        <p:tgtEl>
                                          <p:spTgt spid="24">
                                            <p:graphicEl>
                                              <a:dgm id="{C4C5BCC4-32F9-479D-8873-D9E31707A337}"/>
                                            </p:graphicEl>
                                          </p:spTgt>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24">
                                            <p:graphicEl>
                                              <a:dgm id="{BCEB1448-1C90-4500-B7BB-598F6DFD89DC}"/>
                                            </p:graphicEl>
                                          </p:spTgt>
                                        </p:tgtEl>
                                        <p:attrNameLst>
                                          <p:attrName>style.visibility</p:attrName>
                                        </p:attrNameLst>
                                      </p:cBhvr>
                                      <p:to>
                                        <p:strVal val="visible"/>
                                      </p:to>
                                    </p:set>
                                    <p:animEffect transition="in" filter="circle(in)">
                                      <p:cBhvr>
                                        <p:cTn id="63" dur="2000"/>
                                        <p:tgtEl>
                                          <p:spTgt spid="24">
                                            <p:graphicEl>
                                              <a:dgm id="{BCEB1448-1C90-4500-B7BB-598F6DFD89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p:bldSub>
          <a:bldDgm bld="lvl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3" name="Rectangle 2"/>
          <p:cNvSpPr>
            <a:spLocks noGrp="1" noChangeArrowheads="1"/>
          </p:cNvSpPr>
          <p:nvPr>
            <p:ph type="title"/>
          </p:nvPr>
        </p:nvSpPr>
        <p:spPr>
          <a:xfrm>
            <a:off x="251520" y="620688"/>
            <a:ext cx="6553200" cy="563563"/>
          </a:xfrm>
        </p:spPr>
        <p:txBody>
          <a:bodyPr/>
          <a:lstStyle/>
          <a:p>
            <a:r>
              <a:rPr lang="id-ID" altLang="id-ID" dirty="0" smtClean="0"/>
              <a:t>Unsur Kegiatan</a:t>
            </a:r>
            <a:endParaRPr lang="en-US" altLang="id-ID" dirty="0">
              <a:solidFill>
                <a:schemeClr val="accent1"/>
              </a:solidFill>
            </a:endParaRPr>
          </a:p>
        </p:txBody>
      </p:sp>
      <p:grpSp>
        <p:nvGrpSpPr>
          <p:cNvPr id="24" name="Group 3"/>
          <p:cNvGrpSpPr>
            <a:grpSpLocks/>
          </p:cNvGrpSpPr>
          <p:nvPr/>
        </p:nvGrpSpPr>
        <p:grpSpPr bwMode="auto">
          <a:xfrm>
            <a:off x="883146" y="1263278"/>
            <a:ext cx="7344816" cy="5040560"/>
            <a:chOff x="533400" y="1169100"/>
            <a:chExt cx="8327922" cy="4814767"/>
          </a:xfrm>
        </p:grpSpPr>
        <p:sp>
          <p:nvSpPr>
            <p:cNvPr id="25" name="TextBox 24"/>
            <p:cNvSpPr txBox="1"/>
            <p:nvPr/>
          </p:nvSpPr>
          <p:spPr>
            <a:xfrm>
              <a:off x="1560227" y="1180809"/>
              <a:ext cx="1395069" cy="737677"/>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Pendidikan dan Pelatihan</a:t>
              </a:r>
            </a:p>
          </p:txBody>
        </p:sp>
        <p:sp>
          <p:nvSpPr>
            <p:cNvPr id="26" name="TextBox 25"/>
            <p:cNvSpPr txBox="1"/>
            <p:nvPr/>
          </p:nvSpPr>
          <p:spPr>
            <a:xfrm>
              <a:off x="1560227" y="2297569"/>
              <a:ext cx="1395069" cy="521057"/>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Kegiatan Pengadaan</a:t>
              </a:r>
            </a:p>
          </p:txBody>
        </p:sp>
        <p:sp>
          <p:nvSpPr>
            <p:cNvPr id="27" name="TextBox 26"/>
            <p:cNvSpPr txBox="1"/>
            <p:nvPr/>
          </p:nvSpPr>
          <p:spPr>
            <a:xfrm>
              <a:off x="1560227" y="3286993"/>
              <a:ext cx="1395069" cy="523985"/>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Pengembangan Profesi</a:t>
              </a:r>
            </a:p>
          </p:txBody>
        </p:sp>
        <p:sp>
          <p:nvSpPr>
            <p:cNvPr id="28" name="TextBox 27"/>
            <p:cNvSpPr txBox="1"/>
            <p:nvPr/>
          </p:nvSpPr>
          <p:spPr>
            <a:xfrm>
              <a:off x="1542523" y="4806255"/>
              <a:ext cx="1395069" cy="523985"/>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fontAlgn="auto">
                <a:spcBef>
                  <a:spcPts val="0"/>
                </a:spcBef>
                <a:spcAft>
                  <a:spcPts val="0"/>
                </a:spcAft>
                <a:defRPr/>
              </a:pPr>
              <a:r>
                <a:rPr lang="id-ID" sz="1400" b="1" dirty="0">
                  <a:latin typeface="Aharoni" pitchFamily="2" charset="-79"/>
                  <a:cs typeface="Aharoni" pitchFamily="2" charset="-79"/>
                </a:rPr>
                <a:t>Penunjang Tugas</a:t>
              </a:r>
            </a:p>
          </p:txBody>
        </p:sp>
        <p:sp>
          <p:nvSpPr>
            <p:cNvPr id="29" name="TextBox 28"/>
            <p:cNvSpPr txBox="1"/>
            <p:nvPr/>
          </p:nvSpPr>
          <p:spPr>
            <a:xfrm>
              <a:off x="3663452" y="1169100"/>
              <a:ext cx="4873889" cy="879668"/>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Pendidikan Bergelar </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Diklat Pembentukan</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Diklat Penjenjangan (Pertama, Muda, Madya)</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Diklat Prajabatan</a:t>
              </a:r>
            </a:p>
          </p:txBody>
        </p:sp>
        <p:sp>
          <p:nvSpPr>
            <p:cNvPr id="30" name="Right Arrow 29"/>
            <p:cNvSpPr/>
            <p:nvPr/>
          </p:nvSpPr>
          <p:spPr>
            <a:xfrm>
              <a:off x="3096927" y="2364897"/>
              <a:ext cx="456761" cy="380547"/>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1" name="Right Arrow 30"/>
            <p:cNvSpPr/>
            <p:nvPr/>
          </p:nvSpPr>
          <p:spPr>
            <a:xfrm>
              <a:off x="3096927" y="1384255"/>
              <a:ext cx="456761" cy="380547"/>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2" name="Right Arrow 31"/>
            <p:cNvSpPr/>
            <p:nvPr/>
          </p:nvSpPr>
          <p:spPr>
            <a:xfrm>
              <a:off x="3096927" y="3363102"/>
              <a:ext cx="456761" cy="382012"/>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3" name="Right Arrow 32"/>
            <p:cNvSpPr/>
            <p:nvPr/>
          </p:nvSpPr>
          <p:spPr>
            <a:xfrm>
              <a:off x="3096927" y="4854556"/>
              <a:ext cx="456761" cy="380547"/>
            </a:xfrm>
            <a:prstGeom prst="rightArrow">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endParaRPr lang="id-ID">
                <a:solidFill>
                  <a:srgbClr val="FFFFFF"/>
                </a:solidFill>
                <a:latin typeface="Calibri" pitchFamily="34" charset="0"/>
              </a:endParaRPr>
            </a:p>
          </p:txBody>
        </p:sp>
        <p:sp>
          <p:nvSpPr>
            <p:cNvPr id="34" name="TextBox 33"/>
            <p:cNvSpPr txBox="1"/>
            <p:nvPr/>
          </p:nvSpPr>
          <p:spPr>
            <a:xfrm>
              <a:off x="3647519" y="2121932"/>
              <a:ext cx="3174312" cy="879668"/>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Perencanaan Pengadaan</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Pemilihan Penyedia</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Manajemen Aset</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Manajemen Informasi Aset</a:t>
              </a:r>
            </a:p>
          </p:txBody>
        </p:sp>
        <p:sp>
          <p:nvSpPr>
            <p:cNvPr id="35" name="TextBox 34"/>
            <p:cNvSpPr txBox="1"/>
            <p:nvPr/>
          </p:nvSpPr>
          <p:spPr>
            <a:xfrm>
              <a:off x="3647519" y="3109892"/>
              <a:ext cx="4703930" cy="879668"/>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Karya tulis/ilmiah/hasil penelitian/pengkajian/ survei, dan evaluasi bidang PBJP</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Juklak, juknis bidang PBJP</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Penerjemahan/penyaduran buku bidang PBJP</a:t>
              </a:r>
            </a:p>
          </p:txBody>
        </p:sp>
        <p:sp>
          <p:nvSpPr>
            <p:cNvPr id="36" name="TextBox 35"/>
            <p:cNvSpPr txBox="1"/>
            <p:nvPr/>
          </p:nvSpPr>
          <p:spPr>
            <a:xfrm>
              <a:off x="3647519" y="4111025"/>
              <a:ext cx="5213803" cy="1872842"/>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Pengajar/Pelatih/Tutor/Fasilitator bidang PBJP</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Pemberian keterangan ahli/pendampingan/</a:t>
              </a:r>
              <a:r>
                <a:rPr lang="en-US" sz="1400" dirty="0">
                  <a:solidFill>
                    <a:srgbClr val="FF0000"/>
                  </a:solidFill>
                  <a:latin typeface="Aharoni" pitchFamily="2" charset="-79"/>
                  <a:cs typeface="Aharoni" pitchFamily="2" charset="-79"/>
                </a:rPr>
                <a:t> </a:t>
              </a:r>
              <a:r>
                <a:rPr lang="id-ID" sz="1400" dirty="0">
                  <a:solidFill>
                    <a:srgbClr val="FF0000"/>
                  </a:solidFill>
                  <a:latin typeface="Aharoni" pitchFamily="2" charset="-79"/>
                  <a:cs typeface="Aharoni" pitchFamily="2" charset="-79"/>
                </a:rPr>
                <a:t>saran/ rekomendasi/tindakan koreksi </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Peran serta dalam seminar/lokakarya/</a:t>
              </a:r>
              <a:r>
                <a:rPr lang="en-US" sz="1400" dirty="0">
                  <a:solidFill>
                    <a:srgbClr val="FF0000"/>
                  </a:solidFill>
                  <a:latin typeface="Aharoni" pitchFamily="2" charset="-79"/>
                  <a:cs typeface="Aharoni" pitchFamily="2" charset="-79"/>
                </a:rPr>
                <a:t> </a:t>
              </a:r>
              <a:r>
                <a:rPr lang="id-ID" sz="1400" dirty="0">
                  <a:solidFill>
                    <a:srgbClr val="FF0000"/>
                  </a:solidFill>
                  <a:latin typeface="Aharoni" pitchFamily="2" charset="-79"/>
                  <a:cs typeface="Aharoni" pitchFamily="2" charset="-79"/>
                </a:rPr>
                <a:t>konferensi/ ekspose bidang PBJP</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Keanggotaan dalam organisasi profesi bidang PBJP </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Keanggotaa dalam Tim Penilai angka kredit</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Perhargaan/tanda jasa</a:t>
              </a:r>
            </a:p>
            <a:p>
              <a:pPr marL="92075" indent="-92075" fontAlgn="auto">
                <a:spcBef>
                  <a:spcPts val="0"/>
                </a:spcBef>
                <a:spcAft>
                  <a:spcPts val="0"/>
                </a:spcAft>
                <a:buFont typeface="Arial" pitchFamily="34" charset="0"/>
                <a:buChar char="•"/>
                <a:defRPr/>
              </a:pPr>
              <a:r>
                <a:rPr lang="id-ID" sz="1400" dirty="0">
                  <a:solidFill>
                    <a:srgbClr val="FF0000"/>
                  </a:solidFill>
                  <a:latin typeface="Aharoni" pitchFamily="2" charset="-79"/>
                  <a:cs typeface="Aharoni" pitchFamily="2" charset="-79"/>
                </a:rPr>
                <a:t>Perolehan gelar kesarjanaan lainnya </a:t>
              </a:r>
            </a:p>
          </p:txBody>
        </p:sp>
        <p:sp>
          <p:nvSpPr>
            <p:cNvPr id="41" name="TextBox 40"/>
            <p:cNvSpPr txBox="1"/>
            <p:nvPr/>
          </p:nvSpPr>
          <p:spPr>
            <a:xfrm>
              <a:off x="533400" y="1971177"/>
              <a:ext cx="539970" cy="1185552"/>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id-ID" sz="1600" b="1" dirty="0">
                  <a:latin typeface="Aharoni" pitchFamily="2" charset="-79"/>
                  <a:cs typeface="Aharoni" pitchFamily="2" charset="-79"/>
                </a:rPr>
                <a:t>U</a:t>
              </a:r>
            </a:p>
            <a:p>
              <a:pPr algn="ctr" fontAlgn="auto">
                <a:spcBef>
                  <a:spcPts val="0"/>
                </a:spcBef>
                <a:spcAft>
                  <a:spcPts val="0"/>
                </a:spcAft>
                <a:defRPr/>
              </a:pPr>
              <a:r>
                <a:rPr lang="id-ID" sz="1600" b="1" dirty="0">
                  <a:latin typeface="Aharoni" pitchFamily="2" charset="-79"/>
                  <a:cs typeface="Aharoni" pitchFamily="2" charset="-79"/>
                </a:rPr>
                <a:t>T</a:t>
              </a:r>
            </a:p>
            <a:p>
              <a:pPr algn="ctr" fontAlgn="auto">
                <a:spcBef>
                  <a:spcPts val="0"/>
                </a:spcBef>
                <a:spcAft>
                  <a:spcPts val="0"/>
                </a:spcAft>
                <a:defRPr/>
              </a:pPr>
              <a:r>
                <a:rPr lang="id-ID" sz="1600" b="1" dirty="0">
                  <a:latin typeface="Aharoni" pitchFamily="2" charset="-79"/>
                  <a:cs typeface="Aharoni" pitchFamily="2" charset="-79"/>
                </a:rPr>
                <a:t>A</a:t>
              </a:r>
            </a:p>
            <a:p>
              <a:pPr algn="ctr" fontAlgn="auto">
                <a:spcBef>
                  <a:spcPts val="0"/>
                </a:spcBef>
                <a:spcAft>
                  <a:spcPts val="0"/>
                </a:spcAft>
                <a:defRPr/>
              </a:pPr>
              <a:r>
                <a:rPr lang="id-ID" sz="1600" b="1" dirty="0">
                  <a:latin typeface="Aharoni" pitchFamily="2" charset="-79"/>
                  <a:cs typeface="Aharoni" pitchFamily="2" charset="-79"/>
                </a:rPr>
                <a:t>M</a:t>
              </a:r>
            </a:p>
            <a:p>
              <a:pPr algn="ctr" fontAlgn="auto">
                <a:spcBef>
                  <a:spcPts val="0"/>
                </a:spcBef>
                <a:spcAft>
                  <a:spcPts val="0"/>
                </a:spcAft>
                <a:defRPr/>
              </a:pPr>
              <a:r>
                <a:rPr lang="id-ID" sz="1600" b="1" dirty="0">
                  <a:latin typeface="Aharoni" pitchFamily="2" charset="-79"/>
                  <a:cs typeface="Aharoni" pitchFamily="2" charset="-79"/>
                </a:rPr>
                <a:t>A</a:t>
              </a:r>
            </a:p>
          </p:txBody>
        </p:sp>
        <p:sp>
          <p:nvSpPr>
            <p:cNvPr id="59" name="TextBox 58"/>
            <p:cNvSpPr txBox="1"/>
            <p:nvPr/>
          </p:nvSpPr>
          <p:spPr>
            <a:xfrm>
              <a:off x="540482" y="4043697"/>
              <a:ext cx="532888" cy="1893956"/>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id-ID" sz="1300" b="1" dirty="0">
                  <a:latin typeface="Aharoni" pitchFamily="2" charset="-79"/>
                  <a:cs typeface="Aharoni" pitchFamily="2" charset="-79"/>
                </a:rPr>
                <a:t>P</a:t>
              </a:r>
            </a:p>
            <a:p>
              <a:pPr algn="ctr" fontAlgn="auto">
                <a:spcBef>
                  <a:spcPts val="0"/>
                </a:spcBef>
                <a:spcAft>
                  <a:spcPts val="0"/>
                </a:spcAft>
                <a:defRPr/>
              </a:pPr>
              <a:r>
                <a:rPr lang="id-ID" sz="1300" b="1" dirty="0">
                  <a:latin typeface="Aharoni" pitchFamily="2" charset="-79"/>
                  <a:cs typeface="Aharoni" pitchFamily="2" charset="-79"/>
                </a:rPr>
                <a:t>E</a:t>
              </a:r>
            </a:p>
            <a:p>
              <a:pPr algn="ctr" fontAlgn="auto">
                <a:spcBef>
                  <a:spcPts val="0"/>
                </a:spcBef>
                <a:spcAft>
                  <a:spcPts val="0"/>
                </a:spcAft>
                <a:defRPr/>
              </a:pPr>
              <a:r>
                <a:rPr lang="id-ID" sz="1300" b="1" dirty="0">
                  <a:latin typeface="Aharoni" pitchFamily="2" charset="-79"/>
                  <a:cs typeface="Aharoni" pitchFamily="2" charset="-79"/>
                </a:rPr>
                <a:t>N</a:t>
              </a:r>
            </a:p>
            <a:p>
              <a:pPr algn="ctr" fontAlgn="auto">
                <a:spcBef>
                  <a:spcPts val="0"/>
                </a:spcBef>
                <a:spcAft>
                  <a:spcPts val="0"/>
                </a:spcAft>
                <a:defRPr/>
              </a:pPr>
              <a:r>
                <a:rPr lang="id-ID" sz="1300" b="1" dirty="0">
                  <a:latin typeface="Aharoni" pitchFamily="2" charset="-79"/>
                  <a:cs typeface="Aharoni" pitchFamily="2" charset="-79"/>
                </a:rPr>
                <a:t>U</a:t>
              </a:r>
            </a:p>
            <a:p>
              <a:pPr algn="ctr" fontAlgn="auto">
                <a:spcBef>
                  <a:spcPts val="0"/>
                </a:spcBef>
                <a:spcAft>
                  <a:spcPts val="0"/>
                </a:spcAft>
                <a:defRPr/>
              </a:pPr>
              <a:r>
                <a:rPr lang="id-ID" sz="1300" b="1" dirty="0">
                  <a:latin typeface="Aharoni" pitchFamily="2" charset="-79"/>
                  <a:cs typeface="Aharoni" pitchFamily="2" charset="-79"/>
                </a:rPr>
                <a:t>N</a:t>
              </a:r>
            </a:p>
            <a:p>
              <a:pPr algn="ctr" fontAlgn="auto">
                <a:spcBef>
                  <a:spcPts val="0"/>
                </a:spcBef>
                <a:spcAft>
                  <a:spcPts val="0"/>
                </a:spcAft>
                <a:defRPr/>
              </a:pPr>
              <a:r>
                <a:rPr lang="id-ID" sz="1300" b="1" dirty="0">
                  <a:latin typeface="Aharoni" pitchFamily="2" charset="-79"/>
                  <a:cs typeface="Aharoni" pitchFamily="2" charset="-79"/>
                </a:rPr>
                <a:t>J</a:t>
              </a:r>
            </a:p>
            <a:p>
              <a:pPr algn="ctr" fontAlgn="auto">
                <a:spcBef>
                  <a:spcPts val="0"/>
                </a:spcBef>
                <a:spcAft>
                  <a:spcPts val="0"/>
                </a:spcAft>
                <a:defRPr/>
              </a:pPr>
              <a:r>
                <a:rPr lang="id-ID" sz="1300" b="1" dirty="0">
                  <a:latin typeface="Aharoni" pitchFamily="2" charset="-79"/>
                  <a:cs typeface="Aharoni" pitchFamily="2" charset="-79"/>
                </a:rPr>
                <a:t>A</a:t>
              </a:r>
            </a:p>
            <a:p>
              <a:pPr algn="ctr" fontAlgn="auto">
                <a:spcBef>
                  <a:spcPts val="0"/>
                </a:spcBef>
                <a:spcAft>
                  <a:spcPts val="0"/>
                </a:spcAft>
                <a:defRPr/>
              </a:pPr>
              <a:r>
                <a:rPr lang="id-ID" sz="1300" b="1" dirty="0">
                  <a:latin typeface="Aharoni" pitchFamily="2" charset="-79"/>
                  <a:cs typeface="Aharoni" pitchFamily="2" charset="-79"/>
                </a:rPr>
                <a:t>N</a:t>
              </a:r>
            </a:p>
            <a:p>
              <a:pPr algn="ctr" fontAlgn="auto">
                <a:spcBef>
                  <a:spcPts val="0"/>
                </a:spcBef>
                <a:spcAft>
                  <a:spcPts val="0"/>
                </a:spcAft>
                <a:defRPr/>
              </a:pPr>
              <a:r>
                <a:rPr lang="id-ID" sz="1300" b="1" dirty="0">
                  <a:latin typeface="Aharoni" pitchFamily="2" charset="-79"/>
                  <a:cs typeface="Aharoni" pitchFamily="2" charset="-79"/>
                </a:rPr>
                <a:t>G</a:t>
              </a:r>
            </a:p>
          </p:txBody>
        </p:sp>
        <p:sp>
          <p:nvSpPr>
            <p:cNvPr id="60" name="Left Brace 59"/>
            <p:cNvSpPr/>
            <p:nvPr/>
          </p:nvSpPr>
          <p:spPr>
            <a:xfrm>
              <a:off x="1218542" y="1536474"/>
              <a:ext cx="247855" cy="1989093"/>
            </a:xfrm>
            <a:prstGeom prst="leftBrace">
              <a:avLst>
                <a:gd name="adj1" fmla="val 8333"/>
                <a:gd name="adj2" fmla="val 50757"/>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latin typeface="Calibri" pitchFamily="34" charset="0"/>
              </a:endParaRPr>
            </a:p>
          </p:txBody>
        </p:sp>
        <p:cxnSp>
          <p:nvCxnSpPr>
            <p:cNvPr id="61" name="Straight Arrow Connector 60"/>
            <p:cNvCxnSpPr/>
            <p:nvPr/>
          </p:nvCxnSpPr>
          <p:spPr>
            <a:xfrm>
              <a:off x="1142415" y="5031656"/>
              <a:ext cx="3434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734948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3" name="Rectangle 2"/>
          <p:cNvSpPr>
            <a:spLocks noGrp="1" noChangeArrowheads="1"/>
          </p:cNvSpPr>
          <p:nvPr>
            <p:ph type="title"/>
          </p:nvPr>
        </p:nvSpPr>
        <p:spPr>
          <a:xfrm>
            <a:off x="467544" y="705197"/>
            <a:ext cx="6120680" cy="563563"/>
          </a:xfrm>
        </p:spPr>
        <p:txBody>
          <a:bodyPr/>
          <a:lstStyle/>
          <a:p>
            <a:r>
              <a:rPr lang="id-ID" altLang="id-ID" sz="3600" dirty="0" smtClean="0"/>
              <a:t>Pendidikan</a:t>
            </a:r>
            <a:endParaRPr lang="en-US" altLang="id-ID" sz="2000" dirty="0"/>
          </a:p>
        </p:txBody>
      </p:sp>
      <p:pic>
        <p:nvPicPr>
          <p:cNvPr id="24" name="Picture 12"/>
          <p:cNvPicPr>
            <a:picLocks noChangeAspect="1" noChangeArrowheads="1"/>
          </p:cNvPicPr>
          <p:nvPr/>
        </p:nvPicPr>
        <p:blipFill>
          <a:blip r:embed="rId3">
            <a:extLst>
              <a:ext uri="{28A0092B-C50C-407E-A947-70E740481C1C}">
                <a14:useLocalDpi xmlns:a14="http://schemas.microsoft.com/office/drawing/2010/main" val="0"/>
              </a:ext>
            </a:extLst>
          </a:blip>
          <a:srcRect l="5695" t="21275" r="53780" b="26454"/>
          <a:stretch>
            <a:fillRect/>
          </a:stretch>
        </p:blipFill>
        <p:spPr bwMode="auto">
          <a:xfrm>
            <a:off x="683569" y="1510772"/>
            <a:ext cx="6984775" cy="48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ight Arrow 24">
            <a:hlinkClick r:id="rId4" action="ppaction://hlinkfile"/>
          </p:cNvPr>
          <p:cNvSpPr/>
          <p:nvPr/>
        </p:nvSpPr>
        <p:spPr>
          <a:xfrm>
            <a:off x="8215313" y="2209428"/>
            <a:ext cx="514350" cy="7155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6" name="Up Arrow 25">
            <a:hlinkClick r:id="rId5" action="ppaction://hlinkfile"/>
          </p:cNvPr>
          <p:cNvSpPr/>
          <p:nvPr/>
        </p:nvSpPr>
        <p:spPr>
          <a:xfrm rot="5400000">
            <a:off x="8129588" y="1430914"/>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288778547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3" name="Rectangle 2"/>
          <p:cNvSpPr>
            <a:spLocks noGrp="1" noChangeArrowheads="1"/>
          </p:cNvSpPr>
          <p:nvPr>
            <p:ph type="title"/>
          </p:nvPr>
        </p:nvSpPr>
        <p:spPr>
          <a:xfrm>
            <a:off x="501112" y="657384"/>
            <a:ext cx="5983155" cy="563563"/>
          </a:xfrm>
        </p:spPr>
        <p:txBody>
          <a:bodyPr/>
          <a:lstStyle/>
          <a:p>
            <a:r>
              <a:rPr lang="id-ID" altLang="id-ID" sz="4000" dirty="0" smtClean="0"/>
              <a:t>Perencanaan</a:t>
            </a:r>
            <a:endParaRPr lang="en-US" altLang="id-ID" sz="2400" dirty="0"/>
          </a:p>
        </p:txBody>
      </p:sp>
      <p:pic>
        <p:nvPicPr>
          <p:cNvPr id="24"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4953" t="21214" r="58978" b="14373"/>
          <a:stretch/>
        </p:blipFill>
        <p:spPr bwMode="auto">
          <a:xfrm>
            <a:off x="606078" y="1385359"/>
            <a:ext cx="7416824" cy="491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Up Arrow 24">
            <a:hlinkClick r:id="rId4" action="ppaction://hlinkfile"/>
          </p:cNvPr>
          <p:cNvSpPr/>
          <p:nvPr/>
        </p:nvSpPr>
        <p:spPr>
          <a:xfrm rot="5400000">
            <a:off x="8272480" y="2355108"/>
            <a:ext cx="685801"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6" name="Up Arrow 25">
            <a:hlinkClick r:id="rId5" action="ppaction://hlinkfile"/>
          </p:cNvPr>
          <p:cNvSpPr/>
          <p:nvPr/>
        </p:nvSpPr>
        <p:spPr>
          <a:xfrm rot="5400000">
            <a:off x="8254660" y="1455291"/>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7" name="Right Arrow 26">
            <a:hlinkClick r:id="rId6" action="ppaction://hlinkfile"/>
          </p:cNvPr>
          <p:cNvSpPr/>
          <p:nvPr/>
        </p:nvSpPr>
        <p:spPr>
          <a:xfrm>
            <a:off x="8316416" y="3212976"/>
            <a:ext cx="565785" cy="6435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42300486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3" name="Rectangle 2"/>
          <p:cNvSpPr>
            <a:spLocks noGrp="1" noChangeArrowheads="1"/>
          </p:cNvSpPr>
          <p:nvPr>
            <p:ph type="title"/>
          </p:nvPr>
        </p:nvSpPr>
        <p:spPr>
          <a:xfrm>
            <a:off x="439119" y="672884"/>
            <a:ext cx="6221113" cy="563563"/>
          </a:xfrm>
        </p:spPr>
        <p:txBody>
          <a:bodyPr/>
          <a:lstStyle/>
          <a:p>
            <a:r>
              <a:rPr lang="id-ID" altLang="id-ID" sz="4000" dirty="0" smtClean="0"/>
              <a:t>Pemilihan Penyedia</a:t>
            </a:r>
            <a:endParaRPr lang="en-US" altLang="id-ID" sz="2400" dirty="0"/>
          </a:p>
        </p:txBody>
      </p:sp>
      <p:pic>
        <p:nvPicPr>
          <p:cNvPr id="24" name="Picture 6">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l="4799" t="22026" r="59132" b="34924"/>
          <a:stretch>
            <a:fillRect/>
          </a:stretch>
        </p:blipFill>
        <p:spPr bwMode="auto">
          <a:xfrm>
            <a:off x="549568" y="1313352"/>
            <a:ext cx="7272808" cy="500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ight Arrow 24">
            <a:hlinkClick r:id="rId5" action="ppaction://hlinkfile"/>
          </p:cNvPr>
          <p:cNvSpPr/>
          <p:nvPr/>
        </p:nvSpPr>
        <p:spPr>
          <a:xfrm>
            <a:off x="8325136" y="2218759"/>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6" name="Right Arrow 25">
            <a:hlinkClick r:id="rId6" action="ppaction://hlinkfile"/>
          </p:cNvPr>
          <p:cNvSpPr/>
          <p:nvPr/>
        </p:nvSpPr>
        <p:spPr>
          <a:xfrm>
            <a:off x="8328311" y="300858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7" name="Right Arrow 26">
            <a:hlinkClick r:id="rId7" action="ppaction://hlinkfile"/>
          </p:cNvPr>
          <p:cNvSpPr/>
          <p:nvPr/>
        </p:nvSpPr>
        <p:spPr>
          <a:xfrm>
            <a:off x="8339424" y="3781316"/>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8" name="Right Arrow 27">
            <a:hlinkClick r:id="rId8" action="ppaction://hlinkfile"/>
          </p:cNvPr>
          <p:cNvSpPr/>
          <p:nvPr/>
        </p:nvSpPr>
        <p:spPr>
          <a:xfrm>
            <a:off x="8339424" y="4538553"/>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29" name="Up Arrow 28">
            <a:hlinkClick r:id="rId9" action="ppaction://hlinkfile"/>
          </p:cNvPr>
          <p:cNvSpPr/>
          <p:nvPr/>
        </p:nvSpPr>
        <p:spPr>
          <a:xfrm rot="5400000">
            <a:off x="8225124" y="1433860"/>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0" name="Right Arrow 29">
            <a:hlinkClick r:id="rId10" action="ppaction://hlinkfile"/>
          </p:cNvPr>
          <p:cNvSpPr/>
          <p:nvPr/>
        </p:nvSpPr>
        <p:spPr>
          <a:xfrm>
            <a:off x="8353711" y="5305772"/>
            <a:ext cx="5143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16463137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1" name="Rectangle 2"/>
          <p:cNvSpPr>
            <a:spLocks noGrp="1" noChangeArrowheads="1"/>
          </p:cNvSpPr>
          <p:nvPr>
            <p:ph type="title"/>
          </p:nvPr>
        </p:nvSpPr>
        <p:spPr>
          <a:xfrm>
            <a:off x="509504" y="689699"/>
            <a:ext cx="5430648" cy="563563"/>
          </a:xfrm>
        </p:spPr>
        <p:txBody>
          <a:bodyPr/>
          <a:lstStyle/>
          <a:p>
            <a:r>
              <a:rPr lang="id-ID" altLang="id-ID" sz="3600" dirty="0" smtClean="0"/>
              <a:t>Manajemen Kontrak</a:t>
            </a:r>
            <a:endParaRPr lang="en-US" altLang="id-ID" sz="2000" dirty="0"/>
          </a:p>
        </p:txBody>
      </p:sp>
      <p:pic>
        <p:nvPicPr>
          <p:cNvPr id="32" name="Picture 5"/>
          <p:cNvPicPr>
            <a:picLocks noChangeAspect="1" noChangeArrowheads="1"/>
          </p:cNvPicPr>
          <p:nvPr/>
        </p:nvPicPr>
        <p:blipFill>
          <a:blip r:embed="rId3">
            <a:extLst>
              <a:ext uri="{28A0092B-C50C-407E-A947-70E740481C1C}">
                <a14:useLocalDpi xmlns:a14="http://schemas.microsoft.com/office/drawing/2010/main" val="0"/>
              </a:ext>
            </a:extLst>
          </a:blip>
          <a:srcRect l="4799" t="22028" r="58978" b="15198"/>
          <a:stretch>
            <a:fillRect/>
          </a:stretch>
        </p:blipFill>
        <p:spPr bwMode="auto">
          <a:xfrm>
            <a:off x="565066" y="1325270"/>
            <a:ext cx="7272808" cy="4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ight Arrow 32">
            <a:hlinkClick r:id="rId4" action="ppaction://hlinkfile"/>
          </p:cNvPr>
          <p:cNvSpPr/>
          <p:nvPr/>
        </p:nvSpPr>
        <p:spPr>
          <a:xfrm>
            <a:off x="8268694" y="2142941"/>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4" name="Up Arrow 33">
            <a:hlinkClick r:id="rId5" action="ppaction://hlinkfile"/>
          </p:cNvPr>
          <p:cNvSpPr/>
          <p:nvPr/>
        </p:nvSpPr>
        <p:spPr>
          <a:xfrm rot="5400000">
            <a:off x="8184180" y="1404673"/>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5" name="Right Arrow 34">
            <a:hlinkClick r:id="rId6" action="ppaction://hlinkfile"/>
          </p:cNvPr>
          <p:cNvSpPr/>
          <p:nvPr/>
        </p:nvSpPr>
        <p:spPr>
          <a:xfrm>
            <a:off x="8303242" y="2929508"/>
            <a:ext cx="5143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40784572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1" name="Rectangle 2"/>
          <p:cNvSpPr>
            <a:spLocks noGrp="1" noChangeArrowheads="1"/>
          </p:cNvSpPr>
          <p:nvPr>
            <p:ph type="title"/>
          </p:nvPr>
        </p:nvSpPr>
        <p:spPr>
          <a:xfrm>
            <a:off x="539552" y="705197"/>
            <a:ext cx="5832648" cy="563563"/>
          </a:xfrm>
        </p:spPr>
        <p:txBody>
          <a:bodyPr/>
          <a:lstStyle/>
          <a:p>
            <a:r>
              <a:rPr lang="id-ID" altLang="id-ID" sz="3200" dirty="0" smtClean="0"/>
              <a:t>Pengembangan Profesi</a:t>
            </a:r>
            <a:endParaRPr lang="en-US" altLang="id-ID" sz="1800" dirty="0"/>
          </a:p>
        </p:txBody>
      </p:sp>
      <p:pic>
        <p:nvPicPr>
          <p:cNvPr id="3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656" t="24743" r="41795" b="19744"/>
          <a:stretch/>
        </p:blipFill>
        <p:spPr bwMode="auto">
          <a:xfrm>
            <a:off x="549568" y="1457367"/>
            <a:ext cx="7479222"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ight Arrow 32">
            <a:hlinkClick r:id="rId4" action="ppaction://hlinkfile"/>
          </p:cNvPr>
          <p:cNvSpPr/>
          <p:nvPr/>
        </p:nvSpPr>
        <p:spPr>
          <a:xfrm>
            <a:off x="8338784" y="222312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4" name="Right Arrow 33">
            <a:hlinkClick r:id="rId5" action="ppaction://hlinkfile"/>
          </p:cNvPr>
          <p:cNvSpPr/>
          <p:nvPr/>
        </p:nvSpPr>
        <p:spPr>
          <a:xfrm>
            <a:off x="8338784" y="3043857"/>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5" name="Up Arrow 34">
            <a:hlinkClick r:id="rId6" action="ppaction://hlinkfile"/>
          </p:cNvPr>
          <p:cNvSpPr/>
          <p:nvPr/>
        </p:nvSpPr>
        <p:spPr>
          <a:xfrm rot="5400000">
            <a:off x="8238772" y="1403970"/>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6" name="Right Arrow 35">
            <a:hlinkClick r:id="rId7" action="ppaction://hlinkfile"/>
          </p:cNvPr>
          <p:cNvSpPr/>
          <p:nvPr/>
        </p:nvSpPr>
        <p:spPr>
          <a:xfrm>
            <a:off x="8338784" y="389952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31768915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ircle(in)">
                                      <p:cBhvr>
                                        <p:cTn id="7"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1" name="Rectangle 2"/>
          <p:cNvSpPr>
            <a:spLocks noGrp="1" noChangeArrowheads="1"/>
          </p:cNvSpPr>
          <p:nvPr>
            <p:ph type="title"/>
          </p:nvPr>
        </p:nvSpPr>
        <p:spPr>
          <a:xfrm>
            <a:off x="485614" y="610890"/>
            <a:ext cx="5958594" cy="563563"/>
          </a:xfrm>
        </p:spPr>
        <p:txBody>
          <a:bodyPr/>
          <a:lstStyle/>
          <a:p>
            <a:r>
              <a:rPr lang="id-ID" altLang="id-ID" sz="3600" dirty="0" smtClean="0"/>
              <a:t>Unsur Penunjang</a:t>
            </a:r>
            <a:endParaRPr lang="en-US" altLang="id-ID" sz="2000" dirty="0"/>
          </a:p>
        </p:txBody>
      </p:sp>
      <p:pic>
        <p:nvPicPr>
          <p:cNvPr id="32"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5418" t="23441" r="53406" b="12171"/>
          <a:stretch/>
        </p:blipFill>
        <p:spPr bwMode="auto">
          <a:xfrm>
            <a:off x="534070" y="1266859"/>
            <a:ext cx="7458352" cy="500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ight Arrow 32">
            <a:hlinkClick r:id="rId4" action="ppaction://hlinkfile"/>
          </p:cNvPr>
          <p:cNvSpPr/>
          <p:nvPr/>
        </p:nvSpPr>
        <p:spPr>
          <a:xfrm>
            <a:off x="8311488" y="2071538"/>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4" name="Right Arrow 33">
            <a:hlinkClick r:id="rId5" action="ppaction://hlinkfile"/>
          </p:cNvPr>
          <p:cNvSpPr/>
          <p:nvPr/>
        </p:nvSpPr>
        <p:spPr>
          <a:xfrm>
            <a:off x="8311488" y="2866876"/>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5" name="Right Arrow 34">
            <a:hlinkClick r:id="rId6" action="ppaction://hlinkfile"/>
          </p:cNvPr>
          <p:cNvSpPr/>
          <p:nvPr/>
        </p:nvSpPr>
        <p:spPr>
          <a:xfrm>
            <a:off x="8311488" y="3643163"/>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6" name="Up Arrow 35">
            <a:hlinkClick r:id="rId7" action="ppaction://hlinkfile"/>
          </p:cNvPr>
          <p:cNvSpPr/>
          <p:nvPr/>
        </p:nvSpPr>
        <p:spPr>
          <a:xfrm rot="5400000">
            <a:off x="8211476" y="1359699"/>
            <a:ext cx="6858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37" name="Right Arrow 36">
            <a:hlinkClick r:id="rId8" action="ppaction://hlinkfile"/>
          </p:cNvPr>
          <p:cNvSpPr/>
          <p:nvPr/>
        </p:nvSpPr>
        <p:spPr>
          <a:xfrm>
            <a:off x="8311488" y="4403576"/>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26826635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1" name="Rectangle 2"/>
          <p:cNvSpPr>
            <a:spLocks noGrp="1" noChangeArrowheads="1"/>
          </p:cNvSpPr>
          <p:nvPr>
            <p:ph type="title"/>
          </p:nvPr>
        </p:nvSpPr>
        <p:spPr>
          <a:xfrm>
            <a:off x="408125" y="750116"/>
            <a:ext cx="6036083" cy="563563"/>
          </a:xfrm>
        </p:spPr>
        <p:txBody>
          <a:bodyPr/>
          <a:lstStyle/>
          <a:p>
            <a:r>
              <a:rPr lang="id-ID" altLang="id-ID" sz="2800" dirty="0" smtClean="0"/>
              <a:t>Periode Pengusulan Angka Kredit</a:t>
            </a:r>
            <a:endParaRPr lang="en-US" altLang="id-ID" sz="1600" dirty="0"/>
          </a:p>
        </p:txBody>
      </p:sp>
      <p:graphicFrame>
        <p:nvGraphicFramePr>
          <p:cNvPr id="32" name="Diagram 31"/>
          <p:cNvGraphicFramePr/>
          <p:nvPr>
            <p:extLst>
              <p:ext uri="{D42A27DB-BD31-4B8C-83A1-F6EECF244321}">
                <p14:modId xmlns:p14="http://schemas.microsoft.com/office/powerpoint/2010/main" val="3627605821"/>
              </p:ext>
            </p:extLst>
          </p:nvPr>
        </p:nvGraphicFramePr>
        <p:xfrm>
          <a:off x="1245443" y="2996952"/>
          <a:ext cx="6638925" cy="302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3" name="Rectangle 2"/>
          <p:cNvSpPr>
            <a:spLocks noChangeArrowheads="1"/>
          </p:cNvSpPr>
          <p:nvPr/>
        </p:nvSpPr>
        <p:spPr bwMode="auto">
          <a:xfrm>
            <a:off x="907112" y="1597804"/>
            <a:ext cx="7337296"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63575">
              <a:defRPr>
                <a:solidFill>
                  <a:schemeClr val="tx1"/>
                </a:solidFill>
                <a:latin typeface="Arial" panose="020B0604020202020204" pitchFamily="34" charset="0"/>
                <a:cs typeface="Arial" panose="020B0604020202020204" pitchFamily="34" charset="0"/>
              </a:defRPr>
            </a:lvl1pPr>
            <a:lvl2pPr marL="742950" indent="-285750" defTabSz="663575">
              <a:defRPr>
                <a:solidFill>
                  <a:schemeClr val="tx1"/>
                </a:solidFill>
                <a:latin typeface="Arial" panose="020B0604020202020204" pitchFamily="34" charset="0"/>
                <a:cs typeface="Arial" panose="020B0604020202020204" pitchFamily="34" charset="0"/>
              </a:defRPr>
            </a:lvl2pPr>
            <a:lvl3pPr marL="1143000" indent="-228600" defTabSz="663575">
              <a:defRPr>
                <a:solidFill>
                  <a:schemeClr val="tx1"/>
                </a:solidFill>
                <a:latin typeface="Arial" panose="020B0604020202020204" pitchFamily="34" charset="0"/>
                <a:cs typeface="Arial" panose="020B0604020202020204" pitchFamily="34" charset="0"/>
              </a:defRPr>
            </a:lvl3pPr>
            <a:lvl4pPr marL="1600200" indent="-228600" defTabSz="663575">
              <a:defRPr>
                <a:solidFill>
                  <a:schemeClr val="tx1"/>
                </a:solidFill>
                <a:latin typeface="Arial" panose="020B0604020202020204" pitchFamily="34" charset="0"/>
                <a:cs typeface="Arial" panose="020B0604020202020204" pitchFamily="34" charset="0"/>
              </a:defRPr>
            </a:lvl4pPr>
            <a:lvl5pPr marL="2057400" indent="-228600" defTabSz="663575">
              <a:defRPr>
                <a:solidFill>
                  <a:schemeClr val="tx1"/>
                </a:solidFill>
                <a:latin typeface="Arial" panose="020B0604020202020204" pitchFamily="34" charset="0"/>
                <a:cs typeface="Arial" panose="020B0604020202020204" pitchFamily="34" charset="0"/>
              </a:defRPr>
            </a:lvl5pPr>
            <a:lvl6pPr marL="25146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635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5000"/>
              </a:lnSpc>
            </a:pPr>
            <a:r>
              <a:rPr lang="id-ID" altLang="id-ID" sz="2400" b="1" dirty="0">
                <a:solidFill>
                  <a:srgbClr val="002060"/>
                </a:solidFill>
              </a:rPr>
              <a:t>Penetapan Angka Kredit untuk kenaikan pangkat </a:t>
            </a:r>
          </a:p>
          <a:p>
            <a:pPr algn="ctr" eaLnBrk="1" hangingPunct="1">
              <a:lnSpc>
                <a:spcPct val="85000"/>
              </a:lnSpc>
            </a:pPr>
            <a:r>
              <a:rPr lang="id-ID" altLang="id-ID" sz="2400" b="1" dirty="0">
                <a:solidFill>
                  <a:srgbClr val="002060"/>
                </a:solidFill>
              </a:rPr>
              <a:t>ditetapkan selambat-lambatnya </a:t>
            </a:r>
            <a:r>
              <a:rPr lang="en-US" altLang="id-ID" sz="2400" b="1" dirty="0">
                <a:solidFill>
                  <a:srgbClr val="002060"/>
                </a:solidFill>
              </a:rPr>
              <a:t>6</a:t>
            </a:r>
            <a:r>
              <a:rPr lang="id-ID" altLang="id-ID" sz="2400" b="1" dirty="0">
                <a:solidFill>
                  <a:srgbClr val="002060"/>
                </a:solidFill>
              </a:rPr>
              <a:t> (</a:t>
            </a:r>
            <a:r>
              <a:rPr lang="en-US" altLang="id-ID" sz="2400" b="1" dirty="0" err="1">
                <a:solidFill>
                  <a:srgbClr val="002060"/>
                </a:solidFill>
              </a:rPr>
              <a:t>enam</a:t>
            </a:r>
            <a:r>
              <a:rPr lang="id-ID" altLang="id-ID" sz="2400" b="1" dirty="0">
                <a:solidFill>
                  <a:srgbClr val="002060"/>
                </a:solidFill>
              </a:rPr>
              <a:t>) bulan </a:t>
            </a:r>
          </a:p>
          <a:p>
            <a:pPr algn="ctr" eaLnBrk="1" hangingPunct="1">
              <a:lnSpc>
                <a:spcPct val="85000"/>
              </a:lnSpc>
            </a:pPr>
            <a:r>
              <a:rPr lang="id-ID" altLang="id-ID" sz="2400" b="1" dirty="0">
                <a:solidFill>
                  <a:srgbClr val="002060"/>
                </a:solidFill>
              </a:rPr>
              <a:t>sebelum periode kenaikan pangkat</a:t>
            </a:r>
          </a:p>
        </p:txBody>
      </p:sp>
    </p:spTree>
    <p:extLst>
      <p:ext uri="{BB962C8B-B14F-4D97-AF65-F5344CB8AC3E}">
        <p14:creationId xmlns:p14="http://schemas.microsoft.com/office/powerpoint/2010/main" val="34757149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80">
                                          <p:stCondLst>
                                            <p:cond delay="0"/>
                                          </p:stCondLst>
                                        </p:cTn>
                                        <p:tgtEl>
                                          <p:spTgt spid="33"/>
                                        </p:tgtEl>
                                      </p:cBhvr>
                                    </p:animEffect>
                                    <p:anim calcmode="lin" valueType="num">
                                      <p:cBhvr>
                                        <p:cTn id="8"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3" dur="26">
                                          <p:stCondLst>
                                            <p:cond delay="650"/>
                                          </p:stCondLst>
                                        </p:cTn>
                                        <p:tgtEl>
                                          <p:spTgt spid="33"/>
                                        </p:tgtEl>
                                      </p:cBhvr>
                                      <p:to x="100000" y="60000"/>
                                    </p:animScale>
                                    <p:animScale>
                                      <p:cBhvr>
                                        <p:cTn id="14" dur="166" decel="50000">
                                          <p:stCondLst>
                                            <p:cond delay="676"/>
                                          </p:stCondLst>
                                        </p:cTn>
                                        <p:tgtEl>
                                          <p:spTgt spid="33"/>
                                        </p:tgtEl>
                                      </p:cBhvr>
                                      <p:to x="100000" y="100000"/>
                                    </p:animScale>
                                    <p:animScale>
                                      <p:cBhvr>
                                        <p:cTn id="15" dur="26">
                                          <p:stCondLst>
                                            <p:cond delay="1312"/>
                                          </p:stCondLst>
                                        </p:cTn>
                                        <p:tgtEl>
                                          <p:spTgt spid="33"/>
                                        </p:tgtEl>
                                      </p:cBhvr>
                                      <p:to x="100000" y="80000"/>
                                    </p:animScale>
                                    <p:animScale>
                                      <p:cBhvr>
                                        <p:cTn id="16" dur="166" decel="50000">
                                          <p:stCondLst>
                                            <p:cond delay="1338"/>
                                          </p:stCondLst>
                                        </p:cTn>
                                        <p:tgtEl>
                                          <p:spTgt spid="33"/>
                                        </p:tgtEl>
                                      </p:cBhvr>
                                      <p:to x="100000" y="100000"/>
                                    </p:animScale>
                                    <p:animScale>
                                      <p:cBhvr>
                                        <p:cTn id="17" dur="26">
                                          <p:stCondLst>
                                            <p:cond delay="1642"/>
                                          </p:stCondLst>
                                        </p:cTn>
                                        <p:tgtEl>
                                          <p:spTgt spid="33"/>
                                        </p:tgtEl>
                                      </p:cBhvr>
                                      <p:to x="100000" y="90000"/>
                                    </p:animScale>
                                    <p:animScale>
                                      <p:cBhvr>
                                        <p:cTn id="18" dur="166" decel="50000">
                                          <p:stCondLst>
                                            <p:cond delay="1668"/>
                                          </p:stCondLst>
                                        </p:cTn>
                                        <p:tgtEl>
                                          <p:spTgt spid="33"/>
                                        </p:tgtEl>
                                      </p:cBhvr>
                                      <p:to x="100000" y="100000"/>
                                    </p:animScale>
                                    <p:animScale>
                                      <p:cBhvr>
                                        <p:cTn id="19" dur="26">
                                          <p:stCondLst>
                                            <p:cond delay="1808"/>
                                          </p:stCondLst>
                                        </p:cTn>
                                        <p:tgtEl>
                                          <p:spTgt spid="33"/>
                                        </p:tgtEl>
                                      </p:cBhvr>
                                      <p:to x="100000" y="95000"/>
                                    </p:animScale>
                                    <p:animScale>
                                      <p:cBhvr>
                                        <p:cTn id="20" dur="166" decel="50000">
                                          <p:stCondLst>
                                            <p:cond delay="1834"/>
                                          </p:stCondLst>
                                        </p:cTn>
                                        <p:tgtEl>
                                          <p:spTgt spid="3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80">
                                          <p:stCondLst>
                                            <p:cond delay="0"/>
                                          </p:stCondLst>
                                        </p:cTn>
                                        <p:tgtEl>
                                          <p:spTgt spid="32"/>
                                        </p:tgtEl>
                                      </p:cBhvr>
                                    </p:animEffect>
                                    <p:anim calcmode="lin" valueType="num">
                                      <p:cBhvr>
                                        <p:cTn id="2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31" dur="26">
                                          <p:stCondLst>
                                            <p:cond delay="650"/>
                                          </p:stCondLst>
                                        </p:cTn>
                                        <p:tgtEl>
                                          <p:spTgt spid="32"/>
                                        </p:tgtEl>
                                      </p:cBhvr>
                                      <p:to x="100000" y="60000"/>
                                    </p:animScale>
                                    <p:animScale>
                                      <p:cBhvr>
                                        <p:cTn id="32" dur="166" decel="50000">
                                          <p:stCondLst>
                                            <p:cond delay="676"/>
                                          </p:stCondLst>
                                        </p:cTn>
                                        <p:tgtEl>
                                          <p:spTgt spid="32"/>
                                        </p:tgtEl>
                                      </p:cBhvr>
                                      <p:to x="100000" y="100000"/>
                                    </p:animScale>
                                    <p:animScale>
                                      <p:cBhvr>
                                        <p:cTn id="33" dur="26">
                                          <p:stCondLst>
                                            <p:cond delay="1312"/>
                                          </p:stCondLst>
                                        </p:cTn>
                                        <p:tgtEl>
                                          <p:spTgt spid="32"/>
                                        </p:tgtEl>
                                      </p:cBhvr>
                                      <p:to x="100000" y="80000"/>
                                    </p:animScale>
                                    <p:animScale>
                                      <p:cBhvr>
                                        <p:cTn id="34" dur="166" decel="50000">
                                          <p:stCondLst>
                                            <p:cond delay="1338"/>
                                          </p:stCondLst>
                                        </p:cTn>
                                        <p:tgtEl>
                                          <p:spTgt spid="32"/>
                                        </p:tgtEl>
                                      </p:cBhvr>
                                      <p:to x="100000" y="100000"/>
                                    </p:animScale>
                                    <p:animScale>
                                      <p:cBhvr>
                                        <p:cTn id="35" dur="26">
                                          <p:stCondLst>
                                            <p:cond delay="1642"/>
                                          </p:stCondLst>
                                        </p:cTn>
                                        <p:tgtEl>
                                          <p:spTgt spid="32"/>
                                        </p:tgtEl>
                                      </p:cBhvr>
                                      <p:to x="100000" y="90000"/>
                                    </p:animScale>
                                    <p:animScale>
                                      <p:cBhvr>
                                        <p:cTn id="36" dur="166" decel="50000">
                                          <p:stCondLst>
                                            <p:cond delay="1668"/>
                                          </p:stCondLst>
                                        </p:cTn>
                                        <p:tgtEl>
                                          <p:spTgt spid="32"/>
                                        </p:tgtEl>
                                      </p:cBhvr>
                                      <p:to x="100000" y="100000"/>
                                    </p:animScale>
                                    <p:animScale>
                                      <p:cBhvr>
                                        <p:cTn id="37" dur="26">
                                          <p:stCondLst>
                                            <p:cond delay="1808"/>
                                          </p:stCondLst>
                                        </p:cTn>
                                        <p:tgtEl>
                                          <p:spTgt spid="32"/>
                                        </p:tgtEl>
                                      </p:cBhvr>
                                      <p:to x="100000" y="95000"/>
                                    </p:animScale>
                                    <p:animScale>
                                      <p:cBhvr>
                                        <p:cTn id="38"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id-ID" altLang="id-ID" dirty="0" smtClean="0"/>
              <a:t>Daftar Isi</a:t>
            </a:r>
            <a:endParaRPr lang="en-US" altLang="id-ID" dirty="0">
              <a:solidFill>
                <a:schemeClr val="accent1"/>
              </a:solidFill>
            </a:endParaRPr>
          </a:p>
        </p:txBody>
      </p:sp>
      <p:grpSp>
        <p:nvGrpSpPr>
          <p:cNvPr id="10289" name="Group 49"/>
          <p:cNvGrpSpPr>
            <a:grpSpLocks/>
          </p:cNvGrpSpPr>
          <p:nvPr/>
        </p:nvGrpSpPr>
        <p:grpSpPr bwMode="auto">
          <a:xfrm>
            <a:off x="1619672" y="2276875"/>
            <a:ext cx="5903168" cy="643723"/>
            <a:chOff x="1213" y="1748"/>
            <a:chExt cx="3346" cy="296"/>
          </a:xfrm>
        </p:grpSpPr>
        <p:grpSp>
          <p:nvGrpSpPr>
            <p:cNvPr id="10244" name="Group 4"/>
            <p:cNvGrpSpPr>
              <a:grpSpLocks/>
            </p:cNvGrpSpPr>
            <p:nvPr/>
          </p:nvGrpSpPr>
          <p:grpSpPr bwMode="auto">
            <a:xfrm>
              <a:off x="1213" y="1756"/>
              <a:ext cx="3346" cy="288"/>
              <a:chOff x="1117" y="1455"/>
              <a:chExt cx="3346" cy="288"/>
            </a:xfrm>
          </p:grpSpPr>
          <p:sp>
            <p:nvSpPr>
              <p:cNvPr id="10245" name="AutoShape 5"/>
              <p:cNvSpPr>
                <a:spLocks noChangeArrowheads="1"/>
              </p:cNvSpPr>
              <p:nvPr/>
            </p:nvSpPr>
            <p:spPr bwMode="gray">
              <a:xfrm>
                <a:off x="1117" y="1455"/>
                <a:ext cx="3346" cy="288"/>
              </a:xfrm>
              <a:prstGeom prst="roundRect">
                <a:avLst>
                  <a:gd name="adj" fmla="val 7292"/>
                </a:avLst>
              </a:prstGeom>
              <a:gradFill rotWithShape="1">
                <a:gsLst>
                  <a:gs pos="0">
                    <a:schemeClr val="accent2">
                      <a:gamma/>
                      <a:shade val="47451"/>
                      <a:invGamma/>
                    </a:schemeClr>
                  </a:gs>
                  <a:gs pos="100000">
                    <a:schemeClr val="accent2"/>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246" name="AutoShape 6"/>
              <p:cNvSpPr>
                <a:spLocks noChangeArrowheads="1"/>
              </p:cNvSpPr>
              <p:nvPr/>
            </p:nvSpPr>
            <p:spPr bwMode="gray">
              <a:xfrm>
                <a:off x="1117" y="1455"/>
                <a:ext cx="3346" cy="95"/>
              </a:xfrm>
              <a:prstGeom prst="roundRect">
                <a:avLst>
                  <a:gd name="adj" fmla="val 26389"/>
                </a:avLst>
              </a:prstGeom>
              <a:solidFill>
                <a:schemeClr val="accent2">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sp>
          <p:nvSpPr>
            <p:cNvPr id="10247" name="Text Box 7"/>
            <p:cNvSpPr txBox="1">
              <a:spLocks noChangeArrowheads="1"/>
            </p:cNvSpPr>
            <p:nvPr/>
          </p:nvSpPr>
          <p:spPr bwMode="white">
            <a:xfrm>
              <a:off x="1680" y="1755"/>
              <a:ext cx="2798"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wrap="square">
              <a:spAutoFit/>
            </a:bodyPr>
            <a:lstStyle>
              <a:lvl1pPr marL="457200" indent="-457200">
                <a:defRPr>
                  <a:solidFill>
                    <a:schemeClr val="tx1"/>
                  </a:solidFill>
                  <a:latin typeface="Arial" panose="020B0604020202020204" pitchFamily="34" charset="0"/>
                </a:defRPr>
              </a:lvl1pPr>
              <a:lvl2pPr marL="914400" indent="-457200">
                <a:defRPr>
                  <a:solidFill>
                    <a:schemeClr val="tx1"/>
                  </a:solidFill>
                  <a:latin typeface="Arial" panose="020B0604020202020204" pitchFamily="34" charset="0"/>
                </a:defRPr>
              </a:lvl2pPr>
              <a:lvl3pPr marL="1371600" indent="-457200">
                <a:defRPr>
                  <a:solidFill>
                    <a:schemeClr val="tx1"/>
                  </a:solidFill>
                  <a:latin typeface="Arial" panose="020B0604020202020204" pitchFamily="34" charset="0"/>
                </a:defRPr>
              </a:lvl3pPr>
              <a:lvl4pPr marL="1828800" indent="-457200">
                <a:defRPr>
                  <a:solidFill>
                    <a:schemeClr val="tx1"/>
                  </a:solidFill>
                  <a:latin typeface="Arial" panose="020B0604020202020204" pitchFamily="34" charset="0"/>
                </a:defRPr>
              </a:lvl4pPr>
              <a:lvl5pPr marL="2286000" indent="-457200">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id-ID" altLang="id-ID" sz="3200" b="1" dirty="0" smtClean="0">
                  <a:solidFill>
                    <a:srgbClr val="FFFFFF"/>
                  </a:solidFill>
                </a:rPr>
                <a:t>Pendahuluan</a:t>
              </a:r>
              <a:endParaRPr lang="en-US" altLang="id-ID" sz="2400" b="1" dirty="0">
                <a:solidFill>
                  <a:srgbClr val="FFFFFF"/>
                </a:solidFill>
              </a:endParaRPr>
            </a:p>
          </p:txBody>
        </p:sp>
        <p:grpSp>
          <p:nvGrpSpPr>
            <p:cNvPr id="10248" name="Group 8"/>
            <p:cNvGrpSpPr>
              <a:grpSpLocks/>
            </p:cNvGrpSpPr>
            <p:nvPr/>
          </p:nvGrpSpPr>
          <p:grpSpPr bwMode="auto">
            <a:xfrm>
              <a:off x="1355" y="1758"/>
              <a:ext cx="270" cy="270"/>
              <a:chOff x="4166" y="1706"/>
              <a:chExt cx="1252" cy="1252"/>
            </a:xfrm>
          </p:grpSpPr>
          <p:sp>
            <p:nvSpPr>
              <p:cNvPr id="10249" name="Oval 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50" name="Oval 1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51" name="Oval 1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52" name="Oval 1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grpSp>
        <p:sp>
          <p:nvSpPr>
            <p:cNvPr id="10253" name="Text Box 13"/>
            <p:cNvSpPr txBox="1">
              <a:spLocks noChangeArrowheads="1"/>
            </p:cNvSpPr>
            <p:nvPr/>
          </p:nvSpPr>
          <p:spPr bwMode="auto">
            <a:xfrm>
              <a:off x="1364" y="1748"/>
              <a:ext cx="25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id-ID" sz="3200" b="1" dirty="0">
                  <a:solidFill>
                    <a:srgbClr val="000000"/>
                  </a:solidFill>
                </a:rPr>
                <a:t>1</a:t>
              </a:r>
            </a:p>
          </p:txBody>
        </p:sp>
      </p:grpSp>
      <p:grpSp>
        <p:nvGrpSpPr>
          <p:cNvPr id="10288" name="Group 48"/>
          <p:cNvGrpSpPr>
            <a:grpSpLocks/>
          </p:cNvGrpSpPr>
          <p:nvPr/>
        </p:nvGrpSpPr>
        <p:grpSpPr bwMode="auto">
          <a:xfrm>
            <a:off x="1619672" y="3059510"/>
            <a:ext cx="5903168" cy="657522"/>
            <a:chOff x="1214" y="2241"/>
            <a:chExt cx="3346" cy="296"/>
          </a:xfrm>
        </p:grpSpPr>
        <p:grpSp>
          <p:nvGrpSpPr>
            <p:cNvPr id="10254" name="Group 14"/>
            <p:cNvGrpSpPr>
              <a:grpSpLocks/>
            </p:cNvGrpSpPr>
            <p:nvPr/>
          </p:nvGrpSpPr>
          <p:grpSpPr bwMode="auto">
            <a:xfrm>
              <a:off x="1214" y="2249"/>
              <a:ext cx="3346" cy="288"/>
              <a:chOff x="1118" y="1948"/>
              <a:chExt cx="3346" cy="288"/>
            </a:xfrm>
          </p:grpSpPr>
          <p:sp>
            <p:nvSpPr>
              <p:cNvPr id="10255" name="AutoShape 15"/>
              <p:cNvSpPr>
                <a:spLocks noChangeArrowheads="1"/>
              </p:cNvSpPr>
              <p:nvPr/>
            </p:nvSpPr>
            <p:spPr bwMode="gray">
              <a:xfrm>
                <a:off x="1118" y="1948"/>
                <a:ext cx="3346" cy="288"/>
              </a:xfrm>
              <a:prstGeom prst="roundRect">
                <a:avLst>
                  <a:gd name="adj" fmla="val 7292"/>
                </a:avLst>
              </a:prstGeom>
              <a:gradFill rotWithShape="1">
                <a:gsLst>
                  <a:gs pos="0">
                    <a:schemeClr val="accent1">
                      <a:gamma/>
                      <a:shade val="44314"/>
                      <a:invGamma/>
                    </a:schemeClr>
                  </a:gs>
                  <a:gs pos="100000">
                    <a:schemeClr val="accent1"/>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256" name="AutoShape 16"/>
              <p:cNvSpPr>
                <a:spLocks noChangeArrowheads="1"/>
              </p:cNvSpPr>
              <p:nvPr/>
            </p:nvSpPr>
            <p:spPr bwMode="gray">
              <a:xfrm>
                <a:off x="1118" y="1948"/>
                <a:ext cx="3346" cy="95"/>
              </a:xfrm>
              <a:prstGeom prst="roundRect">
                <a:avLst>
                  <a:gd name="adj" fmla="val 26389"/>
                </a:avLst>
              </a:prstGeom>
              <a:solidFill>
                <a:schemeClr val="accent1">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sp>
          <p:nvSpPr>
            <p:cNvPr id="10257" name="Text Box 17"/>
            <p:cNvSpPr txBox="1">
              <a:spLocks noChangeArrowheads="1"/>
            </p:cNvSpPr>
            <p:nvPr/>
          </p:nvSpPr>
          <p:spPr bwMode="white">
            <a:xfrm>
              <a:off x="1667" y="2248"/>
              <a:ext cx="2547" cy="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defRPr>
                  <a:solidFill>
                    <a:schemeClr val="tx1"/>
                  </a:solidFill>
                  <a:latin typeface="Arial" panose="020B0604020202020204" pitchFamily="34" charset="0"/>
                </a:defRPr>
              </a:lvl1pPr>
              <a:lvl2pPr marL="914400" indent="-457200">
                <a:defRPr>
                  <a:solidFill>
                    <a:schemeClr val="tx1"/>
                  </a:solidFill>
                  <a:latin typeface="Arial" panose="020B0604020202020204" pitchFamily="34" charset="0"/>
                </a:defRPr>
              </a:lvl2pPr>
              <a:lvl3pPr marL="1371600" indent="-457200">
                <a:defRPr>
                  <a:solidFill>
                    <a:schemeClr val="tx1"/>
                  </a:solidFill>
                  <a:latin typeface="Arial" panose="020B0604020202020204" pitchFamily="34" charset="0"/>
                </a:defRPr>
              </a:lvl3pPr>
              <a:lvl4pPr marL="1828800" indent="-457200">
                <a:defRPr>
                  <a:solidFill>
                    <a:schemeClr val="tx1"/>
                  </a:solidFill>
                  <a:latin typeface="Arial" panose="020B0604020202020204" pitchFamily="34" charset="0"/>
                </a:defRPr>
              </a:lvl4pPr>
              <a:lvl5pPr marL="2286000" indent="-457200">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id-ID" altLang="id-ID" sz="3200" b="1" dirty="0" smtClean="0">
                  <a:solidFill>
                    <a:srgbClr val="FFFFFF"/>
                  </a:solidFill>
                </a:rPr>
                <a:t>Tim</a:t>
              </a:r>
              <a:r>
                <a:rPr lang="id-ID" altLang="id-ID" sz="2400" b="1" dirty="0" smtClean="0">
                  <a:solidFill>
                    <a:srgbClr val="FFFFFF"/>
                  </a:solidFill>
                </a:rPr>
                <a:t> </a:t>
              </a:r>
              <a:r>
                <a:rPr lang="id-ID" altLang="id-ID" sz="3200" b="1" dirty="0" smtClean="0">
                  <a:solidFill>
                    <a:srgbClr val="FFFFFF"/>
                  </a:solidFill>
                </a:rPr>
                <a:t>Penilai</a:t>
              </a:r>
              <a:endParaRPr lang="en-US" altLang="id-ID" sz="2400" b="1" dirty="0">
                <a:solidFill>
                  <a:srgbClr val="FFFFFF"/>
                </a:solidFill>
              </a:endParaRPr>
            </a:p>
          </p:txBody>
        </p:sp>
        <p:grpSp>
          <p:nvGrpSpPr>
            <p:cNvPr id="10258" name="Group 18"/>
            <p:cNvGrpSpPr>
              <a:grpSpLocks/>
            </p:cNvGrpSpPr>
            <p:nvPr/>
          </p:nvGrpSpPr>
          <p:grpSpPr bwMode="auto">
            <a:xfrm>
              <a:off x="1342" y="2251"/>
              <a:ext cx="270" cy="270"/>
              <a:chOff x="4166" y="1706"/>
              <a:chExt cx="1252" cy="1252"/>
            </a:xfrm>
          </p:grpSpPr>
          <p:sp>
            <p:nvSpPr>
              <p:cNvPr id="10259" name="Oval 1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60"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61" name="Oval 2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62" name="Oval 2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grpSp>
        <p:sp>
          <p:nvSpPr>
            <p:cNvPr id="10263" name="Text Box 23"/>
            <p:cNvSpPr txBox="1">
              <a:spLocks noChangeArrowheads="1"/>
            </p:cNvSpPr>
            <p:nvPr/>
          </p:nvSpPr>
          <p:spPr bwMode="auto">
            <a:xfrm>
              <a:off x="1351" y="2241"/>
              <a:ext cx="250" cy="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id-ID" sz="3200" b="1" dirty="0">
                  <a:solidFill>
                    <a:srgbClr val="000000"/>
                  </a:solidFill>
                </a:rPr>
                <a:t>2</a:t>
              </a:r>
            </a:p>
          </p:txBody>
        </p:sp>
      </p:grpSp>
      <p:grpSp>
        <p:nvGrpSpPr>
          <p:cNvPr id="10287" name="Group 47"/>
          <p:cNvGrpSpPr>
            <a:grpSpLocks/>
          </p:cNvGrpSpPr>
          <p:nvPr/>
        </p:nvGrpSpPr>
        <p:grpSpPr bwMode="auto">
          <a:xfrm>
            <a:off x="1619672" y="3891360"/>
            <a:ext cx="5903168" cy="689768"/>
            <a:chOff x="1235" y="2765"/>
            <a:chExt cx="3346" cy="289"/>
          </a:xfrm>
        </p:grpSpPr>
        <p:grpSp>
          <p:nvGrpSpPr>
            <p:cNvPr id="10264" name="Group 24"/>
            <p:cNvGrpSpPr>
              <a:grpSpLocks/>
            </p:cNvGrpSpPr>
            <p:nvPr/>
          </p:nvGrpSpPr>
          <p:grpSpPr bwMode="auto">
            <a:xfrm>
              <a:off x="1235" y="2766"/>
              <a:ext cx="3346" cy="288"/>
              <a:chOff x="1098" y="2465"/>
              <a:chExt cx="3346" cy="288"/>
            </a:xfrm>
          </p:grpSpPr>
          <p:sp>
            <p:nvSpPr>
              <p:cNvPr id="10265" name="AutoShape 25"/>
              <p:cNvSpPr>
                <a:spLocks noChangeArrowheads="1"/>
              </p:cNvSpPr>
              <p:nvPr/>
            </p:nvSpPr>
            <p:spPr bwMode="gray">
              <a:xfrm>
                <a:off x="1098" y="2465"/>
                <a:ext cx="3346" cy="288"/>
              </a:xfrm>
              <a:prstGeom prst="roundRect">
                <a:avLst>
                  <a:gd name="adj" fmla="val 7292"/>
                </a:avLst>
              </a:prstGeom>
              <a:gradFill rotWithShape="1">
                <a:gsLst>
                  <a:gs pos="0">
                    <a:schemeClr val="folHlink">
                      <a:gamma/>
                      <a:shade val="44314"/>
                      <a:invGamma/>
                    </a:schemeClr>
                  </a:gs>
                  <a:gs pos="100000">
                    <a:schemeClr val="folHlink"/>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266" name="AutoShape 26"/>
              <p:cNvSpPr>
                <a:spLocks noChangeArrowheads="1"/>
              </p:cNvSpPr>
              <p:nvPr/>
            </p:nvSpPr>
            <p:spPr bwMode="gray">
              <a:xfrm>
                <a:off x="1098" y="2465"/>
                <a:ext cx="3346" cy="95"/>
              </a:xfrm>
              <a:prstGeom prst="roundRect">
                <a:avLst>
                  <a:gd name="adj" fmla="val 26389"/>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sp>
          <p:nvSpPr>
            <p:cNvPr id="10267" name="Text Box 27"/>
            <p:cNvSpPr txBox="1">
              <a:spLocks noChangeArrowheads="1"/>
            </p:cNvSpPr>
            <p:nvPr/>
          </p:nvSpPr>
          <p:spPr bwMode="white">
            <a:xfrm>
              <a:off x="1688" y="2765"/>
              <a:ext cx="2812"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wrap="square">
              <a:spAutoFit/>
            </a:bodyPr>
            <a:lstStyle>
              <a:lvl1pPr marL="457200" indent="-457200">
                <a:defRPr>
                  <a:solidFill>
                    <a:schemeClr val="tx1"/>
                  </a:solidFill>
                  <a:latin typeface="Arial" panose="020B0604020202020204" pitchFamily="34" charset="0"/>
                </a:defRPr>
              </a:lvl1pPr>
              <a:lvl2pPr marL="914400" indent="-457200">
                <a:defRPr>
                  <a:solidFill>
                    <a:schemeClr val="tx1"/>
                  </a:solidFill>
                  <a:latin typeface="Arial" panose="020B0604020202020204" pitchFamily="34" charset="0"/>
                </a:defRPr>
              </a:lvl2pPr>
              <a:lvl3pPr marL="1371600" indent="-457200">
                <a:defRPr>
                  <a:solidFill>
                    <a:schemeClr val="tx1"/>
                  </a:solidFill>
                  <a:latin typeface="Arial" panose="020B0604020202020204" pitchFamily="34" charset="0"/>
                </a:defRPr>
              </a:lvl3pPr>
              <a:lvl4pPr marL="1828800" indent="-457200">
                <a:defRPr>
                  <a:solidFill>
                    <a:schemeClr val="tx1"/>
                  </a:solidFill>
                  <a:latin typeface="Arial" panose="020B0604020202020204" pitchFamily="34" charset="0"/>
                </a:defRPr>
              </a:lvl4pPr>
              <a:lvl5pPr marL="2286000" indent="-457200">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id-ID" altLang="id-ID" sz="3200" b="1" dirty="0" smtClean="0">
                  <a:solidFill>
                    <a:srgbClr val="FFFFFF"/>
                  </a:solidFill>
                </a:rPr>
                <a:t>Trik Penyusunan DUPAK</a:t>
              </a:r>
              <a:endParaRPr lang="en-US" altLang="id-ID" sz="3200" b="1" dirty="0">
                <a:solidFill>
                  <a:srgbClr val="FFFFFF"/>
                </a:solidFill>
              </a:endParaRPr>
            </a:p>
          </p:txBody>
        </p:sp>
        <p:grpSp>
          <p:nvGrpSpPr>
            <p:cNvPr id="10268" name="Group 28"/>
            <p:cNvGrpSpPr>
              <a:grpSpLocks/>
            </p:cNvGrpSpPr>
            <p:nvPr/>
          </p:nvGrpSpPr>
          <p:grpSpPr bwMode="auto">
            <a:xfrm>
              <a:off x="1363" y="2775"/>
              <a:ext cx="270" cy="270"/>
              <a:chOff x="4166" y="1706"/>
              <a:chExt cx="1252" cy="1252"/>
            </a:xfrm>
          </p:grpSpPr>
          <p:sp>
            <p:nvSpPr>
              <p:cNvPr id="10269" name="Oval 2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70"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71" name="Oval 3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72" name="Oval 3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grpSp>
        <p:sp>
          <p:nvSpPr>
            <p:cNvPr id="10273" name="Text Box 33"/>
            <p:cNvSpPr txBox="1">
              <a:spLocks noChangeArrowheads="1"/>
            </p:cNvSpPr>
            <p:nvPr/>
          </p:nvSpPr>
          <p:spPr bwMode="auto">
            <a:xfrm>
              <a:off x="1372" y="2765"/>
              <a:ext cx="250"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id-ID" sz="3200" b="1" dirty="0">
                  <a:solidFill>
                    <a:srgbClr val="000000"/>
                  </a:solidFill>
                </a:rPr>
                <a:t>3</a:t>
              </a:r>
            </a:p>
          </p:txBody>
        </p:sp>
      </p:grpSp>
      <p:grpSp>
        <p:nvGrpSpPr>
          <p:cNvPr id="10286" name="Group 46"/>
          <p:cNvGrpSpPr>
            <a:grpSpLocks/>
          </p:cNvGrpSpPr>
          <p:nvPr/>
        </p:nvGrpSpPr>
        <p:grpSpPr bwMode="auto">
          <a:xfrm>
            <a:off x="1619672" y="4670822"/>
            <a:ext cx="5903168" cy="702394"/>
            <a:chOff x="1255" y="3256"/>
            <a:chExt cx="3346" cy="296"/>
          </a:xfrm>
        </p:grpSpPr>
        <p:grpSp>
          <p:nvGrpSpPr>
            <p:cNvPr id="10274" name="Group 34"/>
            <p:cNvGrpSpPr>
              <a:grpSpLocks/>
            </p:cNvGrpSpPr>
            <p:nvPr/>
          </p:nvGrpSpPr>
          <p:grpSpPr bwMode="auto">
            <a:xfrm>
              <a:off x="1255" y="3264"/>
              <a:ext cx="3346" cy="288"/>
              <a:chOff x="1118" y="2963"/>
              <a:chExt cx="3346" cy="288"/>
            </a:xfrm>
          </p:grpSpPr>
          <p:sp>
            <p:nvSpPr>
              <p:cNvPr id="10275" name="AutoShape 35"/>
              <p:cNvSpPr>
                <a:spLocks noChangeArrowheads="1"/>
              </p:cNvSpPr>
              <p:nvPr/>
            </p:nvSpPr>
            <p:spPr bwMode="gray">
              <a:xfrm>
                <a:off x="1118" y="2963"/>
                <a:ext cx="3346" cy="288"/>
              </a:xfrm>
              <a:prstGeom prst="roundRect">
                <a:avLst>
                  <a:gd name="adj" fmla="val 7292"/>
                </a:avLst>
              </a:prstGeom>
              <a:gradFill rotWithShape="1">
                <a:gsLst>
                  <a:gs pos="0">
                    <a:schemeClr val="hlink">
                      <a:gamma/>
                      <a:shade val="50980"/>
                      <a:invGamma/>
                    </a:schemeClr>
                  </a:gs>
                  <a:gs pos="100000">
                    <a:schemeClr val="hlink"/>
                  </a:gs>
                </a:gsLst>
                <a:lin ang="5400000" scaled="1"/>
              </a:gradFill>
              <a:ln w="9525">
                <a:solidFill>
                  <a:srgbClr val="FFFFFF">
                    <a:alpha val="39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0276" name="AutoShape 36"/>
              <p:cNvSpPr>
                <a:spLocks noChangeArrowheads="1"/>
              </p:cNvSpPr>
              <p:nvPr/>
            </p:nvSpPr>
            <p:spPr bwMode="gray">
              <a:xfrm>
                <a:off x="1118" y="2963"/>
                <a:ext cx="3346" cy="95"/>
              </a:xfrm>
              <a:prstGeom prst="roundRect">
                <a:avLst>
                  <a:gd name="adj" fmla="val 26389"/>
                </a:avLst>
              </a:prstGeom>
              <a:solidFill>
                <a:schemeClr val="hlink">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sp>
          <p:nvSpPr>
            <p:cNvPr id="10277" name="Text Box 37"/>
            <p:cNvSpPr txBox="1">
              <a:spLocks noChangeArrowheads="1"/>
            </p:cNvSpPr>
            <p:nvPr/>
          </p:nvSpPr>
          <p:spPr bwMode="white">
            <a:xfrm>
              <a:off x="1708" y="3256"/>
              <a:ext cx="2519"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defRPr>
                  <a:solidFill>
                    <a:schemeClr val="tx1"/>
                  </a:solidFill>
                  <a:latin typeface="Arial" panose="020B0604020202020204" pitchFamily="34" charset="0"/>
                </a:defRPr>
              </a:lvl1pPr>
              <a:lvl2pPr marL="914400" indent="-457200">
                <a:defRPr>
                  <a:solidFill>
                    <a:schemeClr val="tx1"/>
                  </a:solidFill>
                  <a:latin typeface="Arial" panose="020B0604020202020204" pitchFamily="34" charset="0"/>
                </a:defRPr>
              </a:lvl2pPr>
              <a:lvl3pPr marL="1371600" indent="-457200">
                <a:defRPr>
                  <a:solidFill>
                    <a:schemeClr val="tx1"/>
                  </a:solidFill>
                  <a:latin typeface="Arial" panose="020B0604020202020204" pitchFamily="34" charset="0"/>
                </a:defRPr>
              </a:lvl3pPr>
              <a:lvl4pPr marL="1828800" indent="-457200">
                <a:defRPr>
                  <a:solidFill>
                    <a:schemeClr val="tx1"/>
                  </a:solidFill>
                  <a:latin typeface="Arial" panose="020B0604020202020204" pitchFamily="34" charset="0"/>
                </a:defRPr>
              </a:lvl4pPr>
              <a:lvl5pPr marL="2286000" indent="-457200">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id-ID" altLang="id-ID" sz="3200" b="1" dirty="0" smtClean="0">
                  <a:solidFill>
                    <a:srgbClr val="FFFFFF"/>
                  </a:solidFill>
                </a:rPr>
                <a:t>Periode Penilaian</a:t>
              </a:r>
              <a:endParaRPr lang="en-US" altLang="id-ID" sz="3200" b="1" dirty="0">
                <a:solidFill>
                  <a:srgbClr val="FFFFFF"/>
                </a:solidFill>
              </a:endParaRPr>
            </a:p>
          </p:txBody>
        </p:sp>
        <p:grpSp>
          <p:nvGrpSpPr>
            <p:cNvPr id="10278" name="Group 38"/>
            <p:cNvGrpSpPr>
              <a:grpSpLocks/>
            </p:cNvGrpSpPr>
            <p:nvPr/>
          </p:nvGrpSpPr>
          <p:grpSpPr bwMode="auto">
            <a:xfrm>
              <a:off x="1383" y="3266"/>
              <a:ext cx="270" cy="270"/>
              <a:chOff x="4166" y="1706"/>
              <a:chExt cx="1252" cy="1252"/>
            </a:xfrm>
          </p:grpSpPr>
          <p:sp>
            <p:nvSpPr>
              <p:cNvPr id="10279" name="Oval 3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80" name="Oval 4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81" name="Oval 4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sp>
            <p:nvSpPr>
              <p:cNvPr id="10282" name="Oval 4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id-ID"/>
              </a:p>
            </p:txBody>
          </p:sp>
        </p:grpSp>
        <p:sp>
          <p:nvSpPr>
            <p:cNvPr id="10283" name="Text Box 43"/>
            <p:cNvSpPr txBox="1">
              <a:spLocks noChangeArrowheads="1"/>
            </p:cNvSpPr>
            <p:nvPr/>
          </p:nvSpPr>
          <p:spPr bwMode="auto">
            <a:xfrm>
              <a:off x="1392" y="3256"/>
              <a:ext cx="250"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id-ID" sz="3200" b="1" dirty="0">
                  <a:solidFill>
                    <a:srgbClr val="000000"/>
                  </a:solidFill>
                </a:rPr>
                <a:t>4</a:t>
              </a:r>
            </a:p>
          </p:txBody>
        </p:sp>
      </p:grpSp>
      <p:grpSp>
        <p:nvGrpSpPr>
          <p:cNvPr id="51" name="Group 16"/>
          <p:cNvGrpSpPr>
            <a:grpSpLocks/>
          </p:cNvGrpSpPr>
          <p:nvPr/>
        </p:nvGrpSpPr>
        <p:grpSpPr bwMode="auto">
          <a:xfrm>
            <a:off x="0" y="6541169"/>
            <a:ext cx="9144000" cy="381000"/>
            <a:chOff x="0" y="6477000"/>
            <a:chExt cx="9906000" cy="381000"/>
          </a:xfrm>
        </p:grpSpPr>
        <p:sp>
          <p:nvSpPr>
            <p:cNvPr id="52" name="Rectangle 51"/>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3" name="Group 20"/>
            <p:cNvGrpSpPr>
              <a:grpSpLocks/>
            </p:cNvGrpSpPr>
            <p:nvPr/>
          </p:nvGrpSpPr>
          <p:grpSpPr bwMode="auto">
            <a:xfrm>
              <a:off x="381000" y="6540500"/>
              <a:ext cx="1016000" cy="246248"/>
              <a:chOff x="152400" y="6330950"/>
              <a:chExt cx="1016000" cy="246248"/>
            </a:xfrm>
          </p:grpSpPr>
          <p:sp>
            <p:nvSpPr>
              <p:cNvPr id="66"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67" name="Rectangle 66"/>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54" name="Group 21"/>
            <p:cNvGrpSpPr>
              <a:grpSpLocks/>
            </p:cNvGrpSpPr>
            <p:nvPr/>
          </p:nvGrpSpPr>
          <p:grpSpPr bwMode="auto">
            <a:xfrm>
              <a:off x="2260600" y="6540500"/>
              <a:ext cx="1016000" cy="246248"/>
              <a:chOff x="152400" y="6330950"/>
              <a:chExt cx="1016000" cy="246248"/>
            </a:xfrm>
          </p:grpSpPr>
          <p:sp>
            <p:nvSpPr>
              <p:cNvPr id="64"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65" name="Rectangle 64"/>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55" name="Group 24"/>
            <p:cNvGrpSpPr>
              <a:grpSpLocks/>
            </p:cNvGrpSpPr>
            <p:nvPr/>
          </p:nvGrpSpPr>
          <p:grpSpPr bwMode="auto">
            <a:xfrm>
              <a:off x="4394200" y="6540500"/>
              <a:ext cx="1092200" cy="246248"/>
              <a:chOff x="152400" y="6330950"/>
              <a:chExt cx="1092200" cy="246248"/>
            </a:xfrm>
          </p:grpSpPr>
          <p:sp>
            <p:nvSpPr>
              <p:cNvPr id="62"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63" name="Rectangle 62"/>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56" name="Group 27"/>
            <p:cNvGrpSpPr>
              <a:grpSpLocks/>
            </p:cNvGrpSpPr>
            <p:nvPr/>
          </p:nvGrpSpPr>
          <p:grpSpPr bwMode="auto">
            <a:xfrm>
              <a:off x="6375400" y="6540500"/>
              <a:ext cx="1397000" cy="246248"/>
              <a:chOff x="152400" y="6330950"/>
              <a:chExt cx="1397000" cy="246248"/>
            </a:xfrm>
          </p:grpSpPr>
          <p:sp>
            <p:nvSpPr>
              <p:cNvPr id="60"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61" name="Rectangle 60"/>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57" name="Group 30"/>
            <p:cNvGrpSpPr>
              <a:grpSpLocks/>
            </p:cNvGrpSpPr>
            <p:nvPr/>
          </p:nvGrpSpPr>
          <p:grpSpPr bwMode="auto">
            <a:xfrm>
              <a:off x="8661400" y="6534150"/>
              <a:ext cx="1244600" cy="246248"/>
              <a:chOff x="152400" y="6324600"/>
              <a:chExt cx="1244600" cy="246248"/>
            </a:xfrm>
          </p:grpSpPr>
          <p:sp>
            <p:nvSpPr>
              <p:cNvPr id="58"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9" name="Rectangle 58"/>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68" name="Picture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6256" y="68556"/>
            <a:ext cx="1944216" cy="1010992"/>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1" name="Rectangle 2"/>
          <p:cNvSpPr>
            <a:spLocks noGrp="1" noChangeArrowheads="1"/>
          </p:cNvSpPr>
          <p:nvPr>
            <p:ph type="title"/>
          </p:nvPr>
        </p:nvSpPr>
        <p:spPr>
          <a:xfrm>
            <a:off x="539552" y="705197"/>
            <a:ext cx="6048672" cy="563563"/>
          </a:xfrm>
        </p:spPr>
        <p:txBody>
          <a:bodyPr/>
          <a:lstStyle/>
          <a:p>
            <a:r>
              <a:rPr lang="id-ID" altLang="id-ID" sz="2800" dirty="0" smtClean="0"/>
              <a:t>Pejabat Penetap Angka Kredit</a:t>
            </a:r>
            <a:endParaRPr lang="en-US" altLang="id-ID" sz="2800" dirty="0"/>
          </a:p>
        </p:txBody>
      </p:sp>
      <p:grpSp>
        <p:nvGrpSpPr>
          <p:cNvPr id="32" name="Group 3"/>
          <p:cNvGrpSpPr>
            <a:grpSpLocks/>
          </p:cNvGrpSpPr>
          <p:nvPr/>
        </p:nvGrpSpPr>
        <p:grpSpPr bwMode="auto">
          <a:xfrm rot="5400000">
            <a:off x="-418951" y="2849032"/>
            <a:ext cx="3975122" cy="2001937"/>
            <a:chOff x="912" y="1008"/>
            <a:chExt cx="4172" cy="912"/>
          </a:xfrm>
        </p:grpSpPr>
        <p:sp>
          <p:nvSpPr>
            <p:cNvPr id="33" name="AutoShape 4"/>
            <p:cNvSpPr>
              <a:spLocks noChangeArrowheads="1"/>
            </p:cNvSpPr>
            <p:nvPr/>
          </p:nvSpPr>
          <p:spPr bwMode="gray">
            <a:xfrm>
              <a:off x="912" y="1008"/>
              <a:ext cx="4172" cy="912"/>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id-ID"/>
            </a:p>
          </p:txBody>
        </p:sp>
        <p:grpSp>
          <p:nvGrpSpPr>
            <p:cNvPr id="34" name="Group 5"/>
            <p:cNvGrpSpPr>
              <a:grpSpLocks/>
            </p:cNvGrpSpPr>
            <p:nvPr/>
          </p:nvGrpSpPr>
          <p:grpSpPr bwMode="auto">
            <a:xfrm>
              <a:off x="999" y="1060"/>
              <a:ext cx="1790" cy="790"/>
              <a:chOff x="999" y="1060"/>
              <a:chExt cx="1790" cy="790"/>
            </a:xfrm>
          </p:grpSpPr>
          <p:sp>
            <p:nvSpPr>
              <p:cNvPr id="36" name="AutoShape 6"/>
              <p:cNvSpPr>
                <a:spLocks noChangeArrowheads="1"/>
              </p:cNvSpPr>
              <p:nvPr/>
            </p:nvSpPr>
            <p:spPr bwMode="gray">
              <a:xfrm>
                <a:off x="999" y="1060"/>
                <a:ext cx="1790" cy="79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37" name="Freeform 7"/>
              <p:cNvSpPr>
                <a:spLocks/>
              </p:cNvSpPr>
              <p:nvPr/>
            </p:nvSpPr>
            <p:spPr bwMode="gray">
              <a:xfrm>
                <a:off x="1107" y="1140"/>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sp>
            <p:nvSpPr>
              <p:cNvPr id="38" name="Text Box 8"/>
              <p:cNvSpPr txBox="1">
                <a:spLocks noChangeArrowheads="1"/>
              </p:cNvSpPr>
              <p:nvPr/>
            </p:nvSpPr>
            <p:spPr bwMode="gray">
              <a:xfrm rot="16200000">
                <a:off x="1349" y="1155"/>
                <a:ext cx="721" cy="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af-ZA" sz="2400" dirty="0">
                    <a:solidFill>
                      <a:srgbClr val="FFFFFF"/>
                    </a:solidFill>
                    <a:effectLst>
                      <a:outerShdw blurRad="38100" dist="38100" dir="2700000" algn="tl">
                        <a:srgbClr val="C0C0C0"/>
                      </a:outerShdw>
                    </a:effectLst>
                  </a:rPr>
                  <a:t>Kepala LKPP</a:t>
                </a:r>
              </a:p>
            </p:txBody>
          </p:sp>
        </p:grpSp>
        <p:sp>
          <p:nvSpPr>
            <p:cNvPr id="35" name="Text Box 9"/>
            <p:cNvSpPr txBox="1">
              <a:spLocks noChangeArrowheads="1"/>
            </p:cNvSpPr>
            <p:nvPr/>
          </p:nvSpPr>
          <p:spPr bwMode="gray">
            <a:xfrm rot="16200000">
              <a:off x="2914" y="1175"/>
              <a:ext cx="912"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lnSpc>
                  <a:spcPct val="100000"/>
                </a:lnSpc>
                <a:spcBef>
                  <a:spcPts val="0"/>
                </a:spcBef>
                <a:spcAft>
                  <a:spcPts val="0"/>
                </a:spcAft>
              </a:pPr>
              <a:r>
                <a:rPr lang="af-ZA" b="1" dirty="0">
                  <a:solidFill>
                    <a:srgbClr val="000000"/>
                  </a:solidFill>
                </a:rPr>
                <a:t>JFPPBJ Madya </a:t>
              </a:r>
              <a:endParaRPr lang="id-ID" b="1" dirty="0">
                <a:solidFill>
                  <a:srgbClr val="000000"/>
                </a:solidFill>
              </a:endParaRPr>
            </a:p>
            <a:p>
              <a:pPr lvl="0" algn="ctr">
                <a:lnSpc>
                  <a:spcPct val="100000"/>
                </a:lnSpc>
                <a:spcBef>
                  <a:spcPts val="0"/>
                </a:spcBef>
                <a:spcAft>
                  <a:spcPts val="0"/>
                </a:spcAft>
              </a:pPr>
              <a:r>
                <a:rPr lang="af-ZA" dirty="0" smtClean="0">
                  <a:solidFill>
                    <a:srgbClr val="000000"/>
                  </a:solidFill>
                </a:rPr>
                <a:t>Gol</a:t>
              </a:r>
              <a:r>
                <a:rPr lang="af-ZA" dirty="0">
                  <a:solidFill>
                    <a:srgbClr val="000000"/>
                  </a:solidFill>
                </a:rPr>
                <a:t>.</a:t>
              </a:r>
              <a:r>
                <a:rPr lang="id-ID" dirty="0">
                  <a:solidFill>
                    <a:srgbClr val="000000"/>
                  </a:solidFill>
                </a:rPr>
                <a:t> </a:t>
              </a:r>
              <a:r>
                <a:rPr lang="af-ZA" dirty="0">
                  <a:solidFill>
                    <a:srgbClr val="000000"/>
                  </a:solidFill>
                </a:rPr>
                <a:t>IV/b ke </a:t>
              </a:r>
              <a:r>
                <a:rPr lang="af-ZA" dirty="0" smtClean="0">
                  <a:solidFill>
                    <a:srgbClr val="000000"/>
                  </a:solidFill>
                </a:rPr>
                <a:t>atas</a:t>
              </a:r>
              <a:endParaRPr lang="en-US" altLang="id-ID" dirty="0">
                <a:solidFill>
                  <a:srgbClr val="000000"/>
                </a:solidFill>
              </a:endParaRPr>
            </a:p>
          </p:txBody>
        </p:sp>
      </p:grpSp>
      <p:grpSp>
        <p:nvGrpSpPr>
          <p:cNvPr id="39" name="Group 10"/>
          <p:cNvGrpSpPr>
            <a:grpSpLocks/>
          </p:cNvGrpSpPr>
          <p:nvPr/>
        </p:nvGrpSpPr>
        <p:grpSpPr bwMode="auto">
          <a:xfrm rot="5400000">
            <a:off x="2099708" y="2660933"/>
            <a:ext cx="3992442" cy="2360225"/>
            <a:chOff x="972" y="2016"/>
            <a:chExt cx="3984" cy="929"/>
          </a:xfrm>
        </p:grpSpPr>
        <p:sp>
          <p:nvSpPr>
            <p:cNvPr id="41" name="AutoShape 11"/>
            <p:cNvSpPr>
              <a:spLocks noChangeArrowheads="1"/>
            </p:cNvSpPr>
            <p:nvPr/>
          </p:nvSpPr>
          <p:spPr bwMode="gray">
            <a:xfrm>
              <a:off x="972" y="2033"/>
              <a:ext cx="3984" cy="912"/>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id-ID"/>
            </a:p>
          </p:txBody>
        </p:sp>
        <p:grpSp>
          <p:nvGrpSpPr>
            <p:cNvPr id="59" name="Group 12"/>
            <p:cNvGrpSpPr>
              <a:grpSpLocks/>
            </p:cNvGrpSpPr>
            <p:nvPr/>
          </p:nvGrpSpPr>
          <p:grpSpPr bwMode="auto">
            <a:xfrm>
              <a:off x="1066" y="2100"/>
              <a:ext cx="1708" cy="766"/>
              <a:chOff x="1066" y="2100"/>
              <a:chExt cx="1708" cy="766"/>
            </a:xfrm>
          </p:grpSpPr>
          <p:sp>
            <p:nvSpPr>
              <p:cNvPr id="61" name="AutoShape 13"/>
              <p:cNvSpPr>
                <a:spLocks noChangeArrowheads="1"/>
              </p:cNvSpPr>
              <p:nvPr/>
            </p:nvSpPr>
            <p:spPr bwMode="gray">
              <a:xfrm>
                <a:off x="1066" y="2100"/>
                <a:ext cx="1708" cy="76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62" name="Freeform 14"/>
              <p:cNvSpPr>
                <a:spLocks/>
              </p:cNvSpPr>
              <p:nvPr/>
            </p:nvSpPr>
            <p:spPr bwMode="gray">
              <a:xfrm>
                <a:off x="1159" y="214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sp>
            <p:nvSpPr>
              <p:cNvPr id="63" name="Text Box 15"/>
              <p:cNvSpPr txBox="1">
                <a:spLocks noChangeArrowheads="1"/>
              </p:cNvSpPr>
              <p:nvPr/>
            </p:nvSpPr>
            <p:spPr bwMode="gray">
              <a:xfrm rot="16200000">
                <a:off x="1523" y="1779"/>
                <a:ext cx="718" cy="1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af-ZA" sz="2000" dirty="0">
                    <a:solidFill>
                      <a:srgbClr val="FFFFFF"/>
                    </a:solidFill>
                    <a:effectLst>
                      <a:outerShdw blurRad="38100" dist="38100" dir="2700000" algn="tl">
                        <a:srgbClr val="C0C0C0"/>
                      </a:outerShdw>
                    </a:effectLst>
                  </a:rPr>
                  <a:t>Pejabat </a:t>
                </a:r>
                <a:r>
                  <a:rPr lang="af-ZA" sz="2000" dirty="0" smtClean="0">
                    <a:solidFill>
                      <a:srgbClr val="FFFFFF"/>
                    </a:solidFill>
                    <a:effectLst>
                      <a:outerShdw blurRad="38100" dist="38100" dir="2700000" algn="tl">
                        <a:srgbClr val="C0C0C0"/>
                      </a:outerShdw>
                    </a:effectLst>
                  </a:rPr>
                  <a:t>Eselon </a:t>
                </a:r>
                <a:r>
                  <a:rPr lang="af-ZA" sz="2000" dirty="0">
                    <a:solidFill>
                      <a:srgbClr val="FFFFFF"/>
                    </a:solidFill>
                    <a:effectLst>
                      <a:outerShdw blurRad="38100" dist="38100" dir="2700000" algn="tl">
                        <a:srgbClr val="C0C0C0"/>
                      </a:outerShdw>
                    </a:effectLst>
                  </a:rPr>
                  <a:t>II </a:t>
                </a:r>
                <a:r>
                  <a:rPr lang="af-ZA" sz="2000" dirty="0" smtClean="0">
                    <a:solidFill>
                      <a:srgbClr val="FFFFFF"/>
                    </a:solidFill>
                    <a:effectLst>
                      <a:outerShdw blurRad="38100" dist="38100" dir="2700000" algn="tl">
                        <a:srgbClr val="C0C0C0"/>
                      </a:outerShdw>
                    </a:effectLst>
                  </a:rPr>
                  <a:t>LKPP</a:t>
                </a:r>
                <a:r>
                  <a:rPr lang="id-ID" sz="2000" dirty="0" smtClean="0">
                    <a:solidFill>
                      <a:srgbClr val="FFFFFF"/>
                    </a:solidFill>
                    <a:effectLst>
                      <a:outerShdw blurRad="38100" dist="38100" dir="2700000" algn="tl">
                        <a:srgbClr val="C0C0C0"/>
                      </a:outerShdw>
                    </a:effectLst>
                  </a:rPr>
                  <a:t> / </a:t>
                </a:r>
                <a:r>
                  <a:rPr lang="af-ZA" sz="2000" dirty="0">
                    <a:solidFill>
                      <a:srgbClr val="FFFFFF"/>
                    </a:solidFill>
                    <a:effectLst>
                      <a:outerShdw blurRad="38100" dist="38100" dir="2700000" algn="tl">
                        <a:srgbClr val="C0C0C0"/>
                      </a:outerShdw>
                    </a:effectLst>
                  </a:rPr>
                  <a:t>Instansi Luar </a:t>
                </a:r>
                <a:r>
                  <a:rPr lang="af-ZA" sz="2000" dirty="0" smtClean="0">
                    <a:solidFill>
                      <a:srgbClr val="FFFFFF"/>
                    </a:solidFill>
                    <a:effectLst>
                      <a:outerShdw blurRad="38100" dist="38100" dir="2700000" algn="tl">
                        <a:srgbClr val="C0C0C0"/>
                      </a:outerShdw>
                    </a:effectLst>
                  </a:rPr>
                  <a:t>LKPP</a:t>
                </a:r>
                <a:endParaRPr lang="af-ZA" sz="2000" dirty="0">
                  <a:solidFill>
                    <a:srgbClr val="FFFFFF"/>
                  </a:solidFill>
                  <a:effectLst>
                    <a:outerShdw blurRad="38100" dist="38100" dir="2700000" algn="tl">
                      <a:srgbClr val="C0C0C0"/>
                    </a:outerShdw>
                  </a:effectLst>
                </a:endParaRPr>
              </a:p>
            </p:txBody>
          </p:sp>
        </p:grpSp>
        <p:sp>
          <p:nvSpPr>
            <p:cNvPr id="60" name="Text Box 16"/>
            <p:cNvSpPr txBox="1">
              <a:spLocks noChangeArrowheads="1"/>
            </p:cNvSpPr>
            <p:nvPr/>
          </p:nvSpPr>
          <p:spPr bwMode="gray">
            <a:xfrm rot="16200000">
              <a:off x="2872" y="2112"/>
              <a:ext cx="921" cy="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lnSpc>
                  <a:spcPct val="100000"/>
                </a:lnSpc>
                <a:spcBef>
                  <a:spcPts val="0"/>
                </a:spcBef>
                <a:spcAft>
                  <a:spcPts val="0"/>
                </a:spcAft>
              </a:pPr>
              <a:r>
                <a:rPr lang="af-ZA" b="1" dirty="0">
                  <a:cs typeface="Arial" pitchFamily="34" charset="0"/>
                </a:rPr>
                <a:t>JFPPBJ  </a:t>
              </a:r>
              <a:r>
                <a:rPr lang="af-ZA" b="1" dirty="0">
                  <a:solidFill>
                    <a:srgbClr val="000000"/>
                  </a:solidFill>
                </a:rPr>
                <a:t>Pertama</a:t>
              </a:r>
              <a:r>
                <a:rPr lang="af-ZA" b="1" dirty="0">
                  <a:cs typeface="Arial" pitchFamily="34" charset="0"/>
                </a:rPr>
                <a:t> – </a:t>
              </a:r>
              <a:r>
                <a:rPr lang="af-ZA" b="1" dirty="0" smtClean="0">
                  <a:cs typeface="Arial" pitchFamily="34" charset="0"/>
                </a:rPr>
                <a:t>Madya</a:t>
              </a:r>
              <a:r>
                <a:rPr lang="id-ID" b="1" dirty="0" smtClean="0">
                  <a:cs typeface="Arial" pitchFamily="34" charset="0"/>
                </a:rPr>
                <a:t> </a:t>
              </a:r>
            </a:p>
            <a:p>
              <a:pPr lvl="0" algn="ctr">
                <a:lnSpc>
                  <a:spcPct val="100000"/>
                </a:lnSpc>
                <a:spcBef>
                  <a:spcPts val="0"/>
                </a:spcBef>
                <a:spcAft>
                  <a:spcPts val="0"/>
                </a:spcAft>
              </a:pPr>
              <a:r>
                <a:rPr lang="af-ZA" dirty="0">
                  <a:solidFill>
                    <a:srgbClr val="000000"/>
                  </a:solidFill>
                </a:rPr>
                <a:t>Gol.</a:t>
              </a:r>
              <a:r>
                <a:rPr lang="id-ID" dirty="0">
                  <a:solidFill>
                    <a:srgbClr val="000000"/>
                  </a:solidFill>
                </a:rPr>
                <a:t> </a:t>
              </a:r>
              <a:r>
                <a:rPr lang="af-ZA" dirty="0">
                  <a:solidFill>
                    <a:srgbClr val="000000"/>
                  </a:solidFill>
                </a:rPr>
                <a:t>III/a - IV/a</a:t>
              </a:r>
              <a:r>
                <a:rPr lang="id-ID" dirty="0">
                  <a:solidFill>
                    <a:srgbClr val="000000"/>
                  </a:solidFill>
                </a:rPr>
                <a:t> </a:t>
              </a:r>
            </a:p>
            <a:p>
              <a:pPr lvl="0" algn="ctr">
                <a:lnSpc>
                  <a:spcPct val="100000"/>
                </a:lnSpc>
                <a:spcBef>
                  <a:spcPts val="0"/>
                </a:spcBef>
                <a:spcAft>
                  <a:spcPts val="0"/>
                </a:spcAft>
              </a:pPr>
              <a:r>
                <a:rPr lang="af-ZA" dirty="0">
                  <a:solidFill>
                    <a:srgbClr val="000000"/>
                  </a:solidFill>
                </a:rPr>
                <a:t>di Unit Kerja </a:t>
              </a:r>
              <a:r>
                <a:rPr lang="af-ZA" dirty="0" smtClean="0">
                  <a:solidFill>
                    <a:srgbClr val="000000"/>
                  </a:solidFill>
                </a:rPr>
                <a:t>LKPP</a:t>
              </a:r>
              <a:r>
                <a:rPr lang="id-ID" dirty="0" smtClean="0">
                  <a:solidFill>
                    <a:srgbClr val="000000"/>
                  </a:solidFill>
                </a:rPr>
                <a:t> / </a:t>
              </a:r>
              <a:r>
                <a:rPr lang="af-ZA" dirty="0">
                  <a:solidFill>
                    <a:srgbClr val="000000"/>
                  </a:solidFill>
                </a:rPr>
                <a:t>Unit Kerja </a:t>
              </a:r>
              <a:r>
                <a:rPr lang="id-ID" dirty="0" smtClean="0">
                  <a:solidFill>
                    <a:srgbClr val="000000"/>
                  </a:solidFill>
                </a:rPr>
                <a:t>Instansi</a:t>
              </a:r>
              <a:endParaRPr lang="af-ZA" dirty="0">
                <a:solidFill>
                  <a:srgbClr val="000000"/>
                </a:solidFill>
              </a:endParaRPr>
            </a:p>
          </p:txBody>
        </p:sp>
      </p:grpSp>
      <p:grpSp>
        <p:nvGrpSpPr>
          <p:cNvPr id="64" name="Group 63"/>
          <p:cNvGrpSpPr/>
          <p:nvPr/>
        </p:nvGrpSpPr>
        <p:grpSpPr>
          <a:xfrm>
            <a:off x="5580112" y="1876823"/>
            <a:ext cx="2355140" cy="3960442"/>
            <a:chOff x="6027617" y="1916831"/>
            <a:chExt cx="2355140" cy="5271348"/>
          </a:xfrm>
        </p:grpSpPr>
        <p:grpSp>
          <p:nvGrpSpPr>
            <p:cNvPr id="65" name="Group 64"/>
            <p:cNvGrpSpPr/>
            <p:nvPr/>
          </p:nvGrpSpPr>
          <p:grpSpPr>
            <a:xfrm>
              <a:off x="6027617" y="1916831"/>
              <a:ext cx="2355140" cy="5271348"/>
              <a:chOff x="5722420" y="377317"/>
              <a:chExt cx="2355140" cy="7157799"/>
            </a:xfrm>
          </p:grpSpPr>
          <p:sp>
            <p:nvSpPr>
              <p:cNvPr id="67" name="AutoShape 18"/>
              <p:cNvSpPr>
                <a:spLocks noChangeArrowheads="1"/>
              </p:cNvSpPr>
              <p:nvPr/>
            </p:nvSpPr>
            <p:spPr bwMode="gray">
              <a:xfrm rot="5400000">
                <a:off x="3305847" y="2814331"/>
                <a:ext cx="7157799" cy="228377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id-ID"/>
              </a:p>
            </p:txBody>
          </p:sp>
          <p:grpSp>
            <p:nvGrpSpPr>
              <p:cNvPr id="68" name="Group 19"/>
              <p:cNvGrpSpPr>
                <a:grpSpLocks/>
              </p:cNvGrpSpPr>
              <p:nvPr/>
            </p:nvGrpSpPr>
            <p:grpSpPr bwMode="auto">
              <a:xfrm rot="5400000">
                <a:off x="5386705" y="990911"/>
                <a:ext cx="2954332" cy="1954054"/>
                <a:chOff x="1292" y="2618"/>
                <a:chExt cx="1790" cy="1369"/>
              </a:xfrm>
            </p:grpSpPr>
            <p:sp>
              <p:nvSpPr>
                <p:cNvPr id="70" name="AutoShape 20"/>
                <p:cNvSpPr>
                  <a:spLocks noChangeArrowheads="1"/>
                </p:cNvSpPr>
                <p:nvPr/>
              </p:nvSpPr>
              <p:spPr bwMode="gray">
                <a:xfrm rot="16200000">
                  <a:off x="1382" y="2665"/>
                  <a:ext cx="1349" cy="1295"/>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71" name="Freeform 21"/>
                <p:cNvSpPr>
                  <a:spLocks/>
                </p:cNvSpPr>
                <p:nvPr/>
              </p:nvSpPr>
              <p:spPr bwMode="gray">
                <a:xfrm>
                  <a:off x="1478" y="2742"/>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sp>
              <p:nvSpPr>
                <p:cNvPr id="72" name="AutoShape 20"/>
                <p:cNvSpPr>
                  <a:spLocks noChangeArrowheads="1"/>
                </p:cNvSpPr>
                <p:nvPr/>
              </p:nvSpPr>
              <p:spPr bwMode="gray">
                <a:xfrm rot="16200000">
                  <a:off x="1512" y="2398"/>
                  <a:ext cx="1349" cy="1790"/>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73" name="Freeform 21"/>
                <p:cNvSpPr>
                  <a:spLocks/>
                </p:cNvSpPr>
                <p:nvPr/>
              </p:nvSpPr>
              <p:spPr bwMode="gray">
                <a:xfrm>
                  <a:off x="1361" y="2722"/>
                  <a:ext cx="44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id-ID"/>
                </a:p>
              </p:txBody>
            </p:sp>
          </p:grpSp>
          <p:sp>
            <p:nvSpPr>
              <p:cNvPr id="69" name="Text Box 23"/>
              <p:cNvSpPr txBox="1">
                <a:spLocks noChangeArrowheads="1"/>
              </p:cNvSpPr>
              <p:nvPr/>
            </p:nvSpPr>
            <p:spPr bwMode="gray">
              <a:xfrm>
                <a:off x="5722420" y="3859232"/>
                <a:ext cx="2355140" cy="1203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lnSpc>
                    <a:spcPct val="100000"/>
                  </a:lnSpc>
                  <a:spcBef>
                    <a:spcPts val="0"/>
                  </a:spcBef>
                  <a:spcAft>
                    <a:spcPts val="0"/>
                  </a:spcAft>
                </a:pPr>
                <a:r>
                  <a:rPr lang="af-ZA" b="1" dirty="0">
                    <a:cs typeface="Arial" pitchFamily="34" charset="0"/>
                  </a:rPr>
                  <a:t>JFPPBJ Pertama – </a:t>
                </a:r>
                <a:r>
                  <a:rPr lang="af-ZA" b="1" dirty="0" smtClean="0">
                    <a:cs typeface="Arial" pitchFamily="34" charset="0"/>
                  </a:rPr>
                  <a:t>Madya</a:t>
                </a:r>
                <a:endParaRPr lang="id-ID" b="1" dirty="0" smtClean="0">
                  <a:cs typeface="Arial" pitchFamily="34" charset="0"/>
                </a:endParaRPr>
              </a:p>
              <a:p>
                <a:pPr lvl="0" algn="ctr">
                  <a:lnSpc>
                    <a:spcPct val="100000"/>
                  </a:lnSpc>
                  <a:spcBef>
                    <a:spcPts val="0"/>
                  </a:spcBef>
                  <a:spcAft>
                    <a:spcPts val="0"/>
                  </a:spcAft>
                </a:pPr>
                <a:r>
                  <a:rPr lang="af-ZA" dirty="0">
                    <a:solidFill>
                      <a:srgbClr val="000000"/>
                    </a:solidFill>
                  </a:rPr>
                  <a:t>Gol.</a:t>
                </a:r>
                <a:r>
                  <a:rPr lang="id-ID" dirty="0">
                    <a:solidFill>
                      <a:srgbClr val="000000"/>
                    </a:solidFill>
                  </a:rPr>
                  <a:t> </a:t>
                </a:r>
                <a:r>
                  <a:rPr lang="af-ZA" dirty="0">
                    <a:solidFill>
                      <a:srgbClr val="000000"/>
                    </a:solidFill>
                  </a:rPr>
                  <a:t>III/a - IV/a</a:t>
                </a:r>
              </a:p>
              <a:p>
                <a:pPr lvl="0" algn="ctr">
                  <a:lnSpc>
                    <a:spcPct val="100000"/>
                  </a:lnSpc>
                  <a:spcBef>
                    <a:spcPts val="0"/>
                  </a:spcBef>
                  <a:spcAft>
                    <a:spcPts val="0"/>
                  </a:spcAft>
                </a:pPr>
                <a:r>
                  <a:rPr lang="af-ZA" dirty="0">
                    <a:solidFill>
                      <a:srgbClr val="000000"/>
                    </a:solidFill>
                  </a:rPr>
                  <a:t>Tingkat </a:t>
                </a:r>
                <a:r>
                  <a:rPr lang="af-ZA" dirty="0" smtClean="0">
                    <a:solidFill>
                      <a:srgbClr val="000000"/>
                    </a:solidFill>
                  </a:rPr>
                  <a:t>Provinsi</a:t>
                </a:r>
                <a:r>
                  <a:rPr lang="id-ID" dirty="0" smtClean="0">
                    <a:solidFill>
                      <a:srgbClr val="000000"/>
                    </a:solidFill>
                  </a:rPr>
                  <a:t> / Kabupaten / Kota</a:t>
                </a:r>
                <a:endParaRPr lang="en-US" dirty="0">
                  <a:solidFill>
                    <a:srgbClr val="000000"/>
                  </a:solidFill>
                </a:endParaRPr>
              </a:p>
            </p:txBody>
          </p:sp>
        </p:grpSp>
        <p:sp>
          <p:nvSpPr>
            <p:cNvPr id="66" name="Text Box 22"/>
            <p:cNvSpPr txBox="1">
              <a:spLocks noChangeArrowheads="1"/>
            </p:cNvSpPr>
            <p:nvPr/>
          </p:nvSpPr>
          <p:spPr bwMode="gray">
            <a:xfrm>
              <a:off x="6203279" y="2429576"/>
              <a:ext cx="1925507" cy="762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af-ZA" sz="2000" dirty="0">
                  <a:solidFill>
                    <a:srgbClr val="FFFFFF"/>
                  </a:solidFill>
                  <a:effectLst>
                    <a:outerShdw blurRad="38100" dist="38100" dir="2700000" algn="tl">
                      <a:srgbClr val="C0C0C0"/>
                    </a:outerShdw>
                  </a:effectLst>
                </a:rPr>
                <a:t>Sekda Provinsi </a:t>
              </a:r>
              <a:r>
                <a:rPr lang="id-ID" sz="2000" dirty="0">
                  <a:solidFill>
                    <a:srgbClr val="FFFFFF"/>
                  </a:solidFill>
                  <a:effectLst>
                    <a:outerShdw blurRad="38100" dist="38100" dir="2700000" algn="tl">
                      <a:srgbClr val="C0C0C0"/>
                    </a:outerShdw>
                  </a:effectLst>
                </a:rPr>
                <a:t>/ Kabupaten / Kota</a:t>
              </a:r>
              <a:endParaRPr lang="en-US" sz="2000" dirty="0">
                <a:solidFill>
                  <a:srgbClr val="FFFFFF"/>
                </a:solidFill>
                <a:effectLst>
                  <a:outerShdw blurRad="38100" dist="38100" dir="2700000" algn="tl">
                    <a:srgbClr val="C0C0C0"/>
                  </a:outerShdw>
                </a:effectLst>
              </a:endParaRPr>
            </a:p>
          </p:txBody>
        </p:sp>
      </p:grpSp>
      <p:sp>
        <p:nvSpPr>
          <p:cNvPr id="74" name="Right Arrow 73">
            <a:hlinkClick r:id="rId3" action="ppaction://hlinkfile"/>
          </p:cNvPr>
          <p:cNvSpPr/>
          <p:nvPr/>
        </p:nvSpPr>
        <p:spPr>
          <a:xfrm>
            <a:off x="8408863" y="1435217"/>
            <a:ext cx="533400" cy="737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75" name="Right Arrow 74">
            <a:hlinkClick r:id="rId4" action="ppaction://hlinkfile"/>
          </p:cNvPr>
          <p:cNvSpPr/>
          <p:nvPr/>
        </p:nvSpPr>
        <p:spPr>
          <a:xfrm>
            <a:off x="8431088" y="2339293"/>
            <a:ext cx="533400" cy="737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
        <p:nvSpPr>
          <p:cNvPr id="76" name="Right Arrow 75">
            <a:hlinkClick r:id="rId5" action="ppaction://hlinkfile"/>
          </p:cNvPr>
          <p:cNvSpPr/>
          <p:nvPr/>
        </p:nvSpPr>
        <p:spPr>
          <a:xfrm>
            <a:off x="8431088" y="3187440"/>
            <a:ext cx="533400" cy="737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16059"/>
              </a:solidFill>
            </a:endParaRPr>
          </a:p>
        </p:txBody>
      </p:sp>
    </p:spTree>
    <p:extLst>
      <p:ext uri="{BB962C8B-B14F-4D97-AF65-F5344CB8AC3E}">
        <p14:creationId xmlns:p14="http://schemas.microsoft.com/office/powerpoint/2010/main" val="41825273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42" name="Group 16"/>
          <p:cNvGrpSpPr>
            <a:grpSpLocks/>
          </p:cNvGrpSpPr>
          <p:nvPr/>
        </p:nvGrpSpPr>
        <p:grpSpPr bwMode="auto">
          <a:xfrm>
            <a:off x="0" y="6477000"/>
            <a:ext cx="9144000" cy="381000"/>
            <a:chOff x="0" y="6477000"/>
            <a:chExt cx="9906000" cy="381000"/>
          </a:xfrm>
        </p:grpSpPr>
        <p:sp>
          <p:nvSpPr>
            <p:cNvPr id="43" name="Rectangle 42"/>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44" name="Group 20"/>
            <p:cNvGrpSpPr>
              <a:grpSpLocks/>
            </p:cNvGrpSpPr>
            <p:nvPr/>
          </p:nvGrpSpPr>
          <p:grpSpPr bwMode="auto">
            <a:xfrm>
              <a:off x="381000" y="6540500"/>
              <a:ext cx="1016000" cy="246248"/>
              <a:chOff x="152400" y="6330950"/>
              <a:chExt cx="1016000" cy="246248"/>
            </a:xfrm>
          </p:grpSpPr>
          <p:sp>
            <p:nvSpPr>
              <p:cNvPr id="57"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58" name="Rectangle 57"/>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45" name="Group 21"/>
            <p:cNvGrpSpPr>
              <a:grpSpLocks/>
            </p:cNvGrpSpPr>
            <p:nvPr/>
          </p:nvGrpSpPr>
          <p:grpSpPr bwMode="auto">
            <a:xfrm>
              <a:off x="2260600" y="6540500"/>
              <a:ext cx="1016000" cy="246248"/>
              <a:chOff x="152400" y="6330950"/>
              <a:chExt cx="1016000" cy="246248"/>
            </a:xfrm>
          </p:grpSpPr>
          <p:sp>
            <p:nvSpPr>
              <p:cNvPr id="55"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56" name="Rectangle 55"/>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46" name="Group 24"/>
            <p:cNvGrpSpPr>
              <a:grpSpLocks/>
            </p:cNvGrpSpPr>
            <p:nvPr/>
          </p:nvGrpSpPr>
          <p:grpSpPr bwMode="auto">
            <a:xfrm>
              <a:off x="4394200" y="6540500"/>
              <a:ext cx="1092200" cy="246248"/>
              <a:chOff x="152400" y="6330950"/>
              <a:chExt cx="1092200" cy="246248"/>
            </a:xfrm>
          </p:grpSpPr>
          <p:sp>
            <p:nvSpPr>
              <p:cNvPr id="53"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54" name="Rectangle 53"/>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47" name="Group 27"/>
            <p:cNvGrpSpPr>
              <a:grpSpLocks/>
            </p:cNvGrpSpPr>
            <p:nvPr/>
          </p:nvGrpSpPr>
          <p:grpSpPr bwMode="auto">
            <a:xfrm>
              <a:off x="6375400" y="6540500"/>
              <a:ext cx="1397000" cy="246248"/>
              <a:chOff x="152400" y="6330950"/>
              <a:chExt cx="1397000" cy="246248"/>
            </a:xfrm>
          </p:grpSpPr>
          <p:sp>
            <p:nvSpPr>
              <p:cNvPr id="51"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52" name="Rectangle 51"/>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48" name="Group 30"/>
            <p:cNvGrpSpPr>
              <a:grpSpLocks/>
            </p:cNvGrpSpPr>
            <p:nvPr/>
          </p:nvGrpSpPr>
          <p:grpSpPr bwMode="auto">
            <a:xfrm>
              <a:off x="8661400" y="6534150"/>
              <a:ext cx="1244600" cy="246248"/>
              <a:chOff x="152400" y="6324600"/>
              <a:chExt cx="1244600" cy="246248"/>
            </a:xfrm>
          </p:grpSpPr>
          <p:sp>
            <p:nvSpPr>
              <p:cNvPr id="49"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50" name="Rectangle 49"/>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1" name="Rectangle 2"/>
          <p:cNvSpPr>
            <a:spLocks noGrp="1" noChangeArrowheads="1"/>
          </p:cNvSpPr>
          <p:nvPr>
            <p:ph type="title"/>
          </p:nvPr>
        </p:nvSpPr>
        <p:spPr>
          <a:xfrm>
            <a:off x="683568" y="705197"/>
            <a:ext cx="4005808" cy="563563"/>
          </a:xfrm>
        </p:spPr>
        <p:txBody>
          <a:bodyPr/>
          <a:lstStyle/>
          <a:p>
            <a:r>
              <a:rPr lang="id-ID" altLang="id-ID" sz="3600" dirty="0" smtClean="0"/>
              <a:t>Kesimpulan</a:t>
            </a:r>
            <a:endParaRPr lang="en-US" altLang="id-ID" sz="3600" dirty="0"/>
          </a:p>
        </p:txBody>
      </p:sp>
      <p:sp>
        <p:nvSpPr>
          <p:cNvPr id="32" name="Content Placeholder 2"/>
          <p:cNvSpPr txBox="1">
            <a:spLocks/>
          </p:cNvSpPr>
          <p:nvPr/>
        </p:nvSpPr>
        <p:spPr bwMode="auto">
          <a:xfrm>
            <a:off x="823050" y="1725374"/>
            <a:ext cx="7432322" cy="2612450"/>
          </a:xfrm>
          <a:prstGeom prst="rect">
            <a:avLst/>
          </a:prstGeom>
          <a:solidFill>
            <a:schemeClr val="accent1">
              <a:lumMod val="60000"/>
              <a:lumOff val="4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marL="82550" indent="0" eaLnBrk="1" hangingPunct="1">
              <a:spcBef>
                <a:spcPct val="20000"/>
              </a:spcBef>
            </a:pPr>
            <a:endParaRPr lang="id-ID" sz="2000" b="0" dirty="0" smtClean="0">
              <a:latin typeface="Bernard MT Condensed" panose="02050806060905020404" pitchFamily="18" charset="0"/>
            </a:endParaRPr>
          </a:p>
          <a:p>
            <a:pPr marL="82550" indent="0" eaLnBrk="1" hangingPunct="1">
              <a:spcBef>
                <a:spcPct val="20000"/>
              </a:spcBef>
            </a:pPr>
            <a:r>
              <a:rPr lang="id-ID" sz="2800" b="0" dirty="0" smtClean="0">
                <a:solidFill>
                  <a:schemeClr val="tx1">
                    <a:lumMod val="75000"/>
                    <a:lumOff val="25000"/>
                  </a:schemeClr>
                </a:solidFill>
                <a:latin typeface="Bernard MT Condensed" panose="02050806060905020404" pitchFamily="18" charset="0"/>
              </a:rPr>
              <a:t>selalu mencatat kegiatan yang dilakukan, kalau perlu membuat jurnal harian yang berisi kegiatan – kegiatan yang telah dilakukan maupun rencana kegiatan yang akan datang</a:t>
            </a:r>
            <a:endParaRPr lang="id-ID" altLang="id-ID" sz="2800" b="0" dirty="0">
              <a:solidFill>
                <a:schemeClr val="tx1">
                  <a:lumMod val="75000"/>
                  <a:lumOff val="25000"/>
                </a:schemeClr>
              </a:solidFill>
              <a:latin typeface="Bernard MT Condensed" panose="02050806060905020404" pitchFamily="18" charset="0"/>
              <a:ea typeface="Tahoma" pitchFamily="34" charset="0"/>
              <a:cs typeface="Tahoma" pitchFamily="34" charset="0"/>
            </a:endParaRPr>
          </a:p>
        </p:txBody>
      </p:sp>
      <p:sp>
        <p:nvSpPr>
          <p:cNvPr id="33" name="Rectangle 32"/>
          <p:cNvSpPr/>
          <p:nvPr/>
        </p:nvSpPr>
        <p:spPr>
          <a:xfrm>
            <a:off x="1250743" y="4817184"/>
            <a:ext cx="6536103" cy="1077218"/>
          </a:xfrm>
          <a:prstGeom prst="rect">
            <a:avLst/>
          </a:prstGeom>
        </p:spPr>
        <p:txBody>
          <a:bodyPr wrap="square">
            <a:spAutoFit/>
          </a:bodyPr>
          <a:lstStyle/>
          <a:p>
            <a:pPr algn="ctr"/>
            <a:r>
              <a:rPr lang="id-ID" sz="3200" dirty="0" smtClean="0">
                <a:solidFill>
                  <a:schemeClr val="tx1">
                    <a:lumMod val="75000"/>
                    <a:lumOff val="25000"/>
                  </a:schemeClr>
                </a:solidFill>
                <a:latin typeface="Bernard MT Condensed" panose="02050806060905020404" pitchFamily="18" charset="0"/>
              </a:rPr>
              <a:t>KALAU BUKAN KITA – SIAPA LAGI</a:t>
            </a:r>
          </a:p>
          <a:p>
            <a:pPr algn="ctr"/>
            <a:r>
              <a:rPr lang="id-ID" sz="3200" dirty="0" smtClean="0">
                <a:solidFill>
                  <a:schemeClr val="tx1">
                    <a:lumMod val="75000"/>
                    <a:lumOff val="25000"/>
                  </a:schemeClr>
                </a:solidFill>
                <a:latin typeface="Bernard MT Condensed" panose="02050806060905020404" pitchFamily="18" charset="0"/>
              </a:rPr>
              <a:t>KALAU TIDAK SEKARANG – KAPAN LAGI</a:t>
            </a:r>
            <a:endParaRPr lang="id-ID" sz="3200" dirty="0">
              <a:solidFill>
                <a:schemeClr val="tx1">
                  <a:lumMod val="75000"/>
                  <a:lumOff val="25000"/>
                </a:schemeClr>
              </a:solidFill>
              <a:latin typeface="Bernard MT Condensed" panose="02050806060905020404" pitchFamily="18" charset="0"/>
            </a:endParaRPr>
          </a:p>
        </p:txBody>
      </p:sp>
    </p:spTree>
    <p:extLst>
      <p:ext uri="{BB962C8B-B14F-4D97-AF65-F5344CB8AC3E}">
        <p14:creationId xmlns:p14="http://schemas.microsoft.com/office/powerpoint/2010/main" val="20757623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fill="hold"/>
                                        <p:tgtEl>
                                          <p:spTgt spid="32"/>
                                        </p:tgtEl>
                                        <p:attrNameLst>
                                          <p:attrName>ppt_x</p:attrName>
                                        </p:attrNameLst>
                                      </p:cBhvr>
                                      <p:tavLst>
                                        <p:tav tm="0">
                                          <p:val>
                                            <p:strVal val="#ppt_x"/>
                                          </p:val>
                                        </p:tav>
                                        <p:tav tm="100000">
                                          <p:val>
                                            <p:strVal val="#ppt_x"/>
                                          </p:val>
                                        </p:tav>
                                      </p:tavLst>
                                    </p:anim>
                                    <p:anim calcmode="lin" valueType="num">
                                      <p:cBhvr additive="base">
                                        <p:cTn id="1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2"/>
          <p:cNvSpPr>
            <a:spLocks noChangeArrowheads="1" noChangeShapeType="1" noTextEdit="1"/>
          </p:cNvSpPr>
          <p:nvPr/>
        </p:nvSpPr>
        <p:spPr bwMode="gray">
          <a:xfrm>
            <a:off x="304800" y="2371725"/>
            <a:ext cx="5181600" cy="685800"/>
          </a:xfrm>
          <a:prstGeom prst="rect">
            <a:avLst/>
          </a:prstGeom>
        </p:spPr>
        <p:txBody>
          <a:bodyPr wrap="none" fromWordArt="1">
            <a:prstTxWarp prst="textDeflate">
              <a:avLst>
                <a:gd name="adj" fmla="val 0"/>
              </a:avLst>
            </a:prstTxWarp>
          </a:bodyPr>
          <a:lstStyle/>
          <a:p>
            <a:pPr algn="ctr"/>
            <a:r>
              <a:rPr lang="id-ID" sz="5400" b="1" kern="10">
                <a:ln w="25400">
                  <a:solidFill>
                    <a:srgbClr val="FFFFFF"/>
                  </a:solidFill>
                  <a:round/>
                  <a:headEnd/>
                  <a:tailEnd/>
                </a:ln>
                <a:gradFill rotWithShape="1">
                  <a:gsLst>
                    <a:gs pos="0">
                      <a:schemeClr val="tx2"/>
                    </a:gs>
                    <a:gs pos="50000">
                      <a:schemeClr val="tx2">
                        <a:gamma/>
                        <a:tint val="57255"/>
                        <a:invGamma/>
                      </a:schemeClr>
                    </a:gs>
                    <a:gs pos="100000">
                      <a:schemeClr val="tx2"/>
                    </a:gs>
                  </a:gsLst>
                  <a:lin ang="0" scaled="1"/>
                </a:gradFill>
                <a:effectLst>
                  <a:outerShdw dist="71842" dir="2700000" algn="ctr" rotWithShape="0">
                    <a:schemeClr val="tx1">
                      <a:alpha val="50000"/>
                    </a:schemeClr>
                  </a:outerShdw>
                </a:effectLst>
                <a:latin typeface="Verdana" panose="020B0604030504040204" pitchFamily="34" charset="0"/>
                <a:ea typeface="Verdana" panose="020B0604030504040204" pitchFamily="34" charset="0"/>
                <a:cs typeface="Verdana" panose="020B0604030504040204" pitchFamily="34" charset="0"/>
              </a:rPr>
              <a:t>Thank You!</a:t>
            </a:r>
          </a:p>
        </p:txBody>
      </p:sp>
      <p:sp>
        <p:nvSpPr>
          <p:cNvPr id="38917" name="Rectangle 5"/>
          <p:cNvSpPr>
            <a:spLocks noGrp="1" noChangeArrowheads="1"/>
          </p:cNvSpPr>
          <p:nvPr>
            <p:ph type="subTitle" idx="1"/>
          </p:nvPr>
        </p:nvSpPr>
        <p:spPr>
          <a:xfrm>
            <a:off x="228600" y="3200400"/>
            <a:ext cx="5289550" cy="457200"/>
          </a:xfrm>
        </p:spPr>
        <p:txBody>
          <a:bodyPr/>
          <a:lstStyle/>
          <a:p>
            <a:r>
              <a:rPr lang="id-ID" altLang="id-ID" dirty="0" smtClean="0"/>
              <a:t>Kita harus siap jadi Fungsional Profesional</a:t>
            </a:r>
            <a:endParaRPr lang="en-US" alt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151196"/>
            <a:ext cx="1872208" cy="973548"/>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10543"/>
          <a:stretch/>
        </p:blipFill>
        <p:spPr>
          <a:xfrm>
            <a:off x="254856" y="4509120"/>
            <a:ext cx="1094369" cy="9897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419" y="4509120"/>
            <a:ext cx="1080120" cy="9987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descr="https://lh3.googleusercontent.com/rmT8ITAHx4ZWkHxdo6pR5hubODxMwx3j5O0OX-uIvoq4ncKnDd4r4-1Ty3jW22msF8M7eUNkNSAU4L9k9fY9-w09l0Ql890MlGa9UEtWdruSRCDhUFgMJ3iHFURc76Cqvg46SRIfyB_Bfnr7pgrAr2NL0HXoMP93jRT3EavLrS48T7-EkWzbtWr0QXyeCcoYecfzlLWbym5S8alcd1LkjDBTy2ZSGFs-g66G_wFJFMk5pTOKZJmPXX-n2KqLZUvnOM5rBnu6sTmtL_qw_TTN6Vz5xAusLl5VYHn2vJsPdlfaQDo1OTJzLtFouYBzx143Ru7RNG-KP-ucSEPfBeWBJRwIHf8FL-zoFNfpg0fDaLHjkNyNTH_0RMIEUim7OKQYqCCBDaTN2q15D-jRMDa2P690C-vB5a_zjIqJHyFas2TOuCvbGDhEtwGG7RgZostoTbHSFWfNDd2G-0aH1kNCymMoB0UE3OP9Eiq4Rys-93mrVmFv4uPLSrOM3No5V4EKsSqHlMKoYT7GyMLJ46yF4pFv3YCnkUMUhujeDgvg7j4Dt5BpI785uB1dwroPz5iHAnMtJ99IK8_dfI0iVuDluoCoMVEtiIXIvKLyfZxCsg=w720-h405-n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5816" y="4491535"/>
            <a:ext cx="1080119" cy="10081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id-ID" altLang="id-ID" dirty="0" smtClean="0"/>
              <a:t>Pendahuluan</a:t>
            </a:r>
            <a:endParaRPr lang="en-US" altLang="id-ID" dirty="0"/>
          </a:p>
        </p:txBody>
      </p:sp>
      <p:grpSp>
        <p:nvGrpSpPr>
          <p:cNvPr id="9" name="Group 16"/>
          <p:cNvGrpSpPr>
            <a:grpSpLocks/>
          </p:cNvGrpSpPr>
          <p:nvPr/>
        </p:nvGrpSpPr>
        <p:grpSpPr bwMode="auto">
          <a:xfrm>
            <a:off x="0" y="6541169"/>
            <a:ext cx="9144000" cy="381000"/>
            <a:chOff x="0" y="6477000"/>
            <a:chExt cx="9906000" cy="381000"/>
          </a:xfrm>
        </p:grpSpPr>
        <p:sp>
          <p:nvSpPr>
            <p:cNvPr id="10" name="Rectangle 9"/>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1" name="Group 20"/>
            <p:cNvGrpSpPr>
              <a:grpSpLocks/>
            </p:cNvGrpSpPr>
            <p:nvPr/>
          </p:nvGrpSpPr>
          <p:grpSpPr bwMode="auto">
            <a:xfrm>
              <a:off x="381000" y="6540500"/>
              <a:ext cx="1016000" cy="246248"/>
              <a:chOff x="152400" y="6330950"/>
              <a:chExt cx="1016000" cy="246248"/>
            </a:xfrm>
          </p:grpSpPr>
          <p:sp>
            <p:nvSpPr>
              <p:cNvPr id="24"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25" name="Rectangle 24"/>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12" name="Group 21"/>
            <p:cNvGrpSpPr>
              <a:grpSpLocks/>
            </p:cNvGrpSpPr>
            <p:nvPr/>
          </p:nvGrpSpPr>
          <p:grpSpPr bwMode="auto">
            <a:xfrm>
              <a:off x="2260600" y="6540500"/>
              <a:ext cx="1016000" cy="246248"/>
              <a:chOff x="152400" y="6330950"/>
              <a:chExt cx="1016000" cy="246248"/>
            </a:xfrm>
          </p:grpSpPr>
          <p:sp>
            <p:nvSpPr>
              <p:cNvPr id="22"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23" name="Rectangle 22"/>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13" name="Group 24"/>
            <p:cNvGrpSpPr>
              <a:grpSpLocks/>
            </p:cNvGrpSpPr>
            <p:nvPr/>
          </p:nvGrpSpPr>
          <p:grpSpPr bwMode="auto">
            <a:xfrm>
              <a:off x="4394200" y="6540500"/>
              <a:ext cx="1092200" cy="246248"/>
              <a:chOff x="152400" y="6330950"/>
              <a:chExt cx="1092200" cy="246248"/>
            </a:xfrm>
          </p:grpSpPr>
          <p:sp>
            <p:nvSpPr>
              <p:cNvPr id="20"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21" name="Rectangle 20"/>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14" name="Group 27"/>
            <p:cNvGrpSpPr>
              <a:grpSpLocks/>
            </p:cNvGrpSpPr>
            <p:nvPr/>
          </p:nvGrpSpPr>
          <p:grpSpPr bwMode="auto">
            <a:xfrm>
              <a:off x="6375400" y="6540500"/>
              <a:ext cx="1397000" cy="246248"/>
              <a:chOff x="152400" y="6330950"/>
              <a:chExt cx="1397000" cy="246248"/>
            </a:xfrm>
          </p:grpSpPr>
          <p:sp>
            <p:nvSpPr>
              <p:cNvPr id="18"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19" name="Rectangle 18"/>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15" name="Group 30"/>
            <p:cNvGrpSpPr>
              <a:grpSpLocks/>
            </p:cNvGrpSpPr>
            <p:nvPr/>
          </p:nvGrpSpPr>
          <p:grpSpPr bwMode="auto">
            <a:xfrm>
              <a:off x="8661400" y="6534150"/>
              <a:ext cx="1244600" cy="246248"/>
              <a:chOff x="152400" y="6324600"/>
              <a:chExt cx="1244600" cy="246248"/>
            </a:xfrm>
          </p:grpSpPr>
          <p:sp>
            <p:nvSpPr>
              <p:cNvPr id="16"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17" name="Rectangle 16"/>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26" name="Content Placeholder 2"/>
          <p:cNvSpPr txBox="1">
            <a:spLocks/>
          </p:cNvSpPr>
          <p:nvPr/>
        </p:nvSpPr>
        <p:spPr bwMode="auto">
          <a:xfrm>
            <a:off x="408370" y="1628800"/>
            <a:ext cx="8311141" cy="4752528"/>
          </a:xfrm>
          <a:prstGeom prst="rect">
            <a:avLst/>
          </a:prstGeom>
          <a:solidFill>
            <a:schemeClr val="accent1">
              <a:lumMod val="20000"/>
              <a:lumOff val="80000"/>
              <a:alpha val="30000"/>
            </a:schemeClr>
          </a:solidFill>
          <a:ln w="9525">
            <a:solidFill>
              <a:schemeClr val="accent2">
                <a:lumMod val="20000"/>
                <a:lumOff val="80000"/>
              </a:schemeClr>
            </a:solidFill>
            <a:round/>
            <a:headEnd/>
            <a:tailEnd/>
          </a:ln>
          <a:effectLst/>
        </p:spPr>
        <p:txBody>
          <a:bodyPr/>
          <a:lstStyle>
            <a:lvl1pPr marL="342900" indent="-342900">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20000"/>
              </a:spcBef>
            </a:pPr>
            <a:r>
              <a:rPr lang="id-ID" altLang="id-ID" sz="3600" b="0" dirty="0" smtClean="0">
                <a:solidFill>
                  <a:schemeClr val="tx2">
                    <a:lumMod val="50000"/>
                  </a:schemeClr>
                </a:solidFill>
                <a:latin typeface="Bernard MT Condensed" panose="02050806060905020404" pitchFamily="18" charset="0"/>
                <a:cs typeface="Tahoma" panose="020B0604030504040204" pitchFamily="34" charset="0"/>
              </a:rPr>
              <a:t>Pengertian </a:t>
            </a:r>
            <a:r>
              <a:rPr lang="id-ID" sz="3600" b="0" dirty="0">
                <a:solidFill>
                  <a:schemeClr val="tx2">
                    <a:lumMod val="50000"/>
                  </a:schemeClr>
                </a:solidFill>
                <a:latin typeface="Bernard MT Condensed" panose="02050806060905020404" pitchFamily="18" charset="0"/>
                <a:cs typeface="Tahoma" panose="020B0604030504040204" pitchFamily="34" charset="0"/>
              </a:rPr>
              <a:t>DUPAK </a:t>
            </a:r>
            <a:r>
              <a:rPr lang="id-ID" sz="3600" b="0" dirty="0" smtClean="0">
                <a:solidFill>
                  <a:schemeClr val="tx2">
                    <a:lumMod val="50000"/>
                  </a:schemeClr>
                </a:solidFill>
                <a:latin typeface="Bernard MT Condensed" panose="02050806060905020404" pitchFamily="18" charset="0"/>
                <a:cs typeface="Tahoma" panose="020B0604030504040204" pitchFamily="34" charset="0"/>
              </a:rPr>
              <a:t>adalah </a:t>
            </a:r>
            <a:r>
              <a:rPr lang="id-ID" altLang="id-ID" sz="3600" b="0" dirty="0">
                <a:solidFill>
                  <a:schemeClr val="tx2">
                    <a:lumMod val="50000"/>
                  </a:schemeClr>
                </a:solidFill>
                <a:latin typeface="Bernard MT Condensed" panose="02050806060905020404" pitchFamily="18" charset="0"/>
                <a:cs typeface="Tahoma" panose="020B0604030504040204" pitchFamily="34" charset="0"/>
              </a:rPr>
              <a:t>:</a:t>
            </a:r>
          </a:p>
          <a:p>
            <a:pPr indent="22225" eaLnBrk="1" hangingPunct="1">
              <a:spcBef>
                <a:spcPts val="1800"/>
              </a:spcBef>
            </a:pPr>
            <a:r>
              <a:rPr lang="id-ID" sz="2400" b="0" dirty="0" smtClean="0"/>
              <a:t>“daftar </a:t>
            </a:r>
            <a:r>
              <a:rPr lang="id-ID" sz="2400" b="0" dirty="0"/>
              <a:t>yang memuat prestasi kerja yang dicapai oleh pejabat fungsional yang diajukan dalam bentuk angka kredit dalam kurun waktu tertentu sesuai dengan ketentuan sebagaimana Permenpan No</a:t>
            </a:r>
            <a:r>
              <a:rPr lang="id-ID" sz="2400" b="0" dirty="0" smtClean="0"/>
              <a:t>. 77 Tahun 2012 </a:t>
            </a:r>
            <a:r>
              <a:rPr lang="id-ID" sz="2400" b="0" dirty="0"/>
              <a:t>tentang Jabatan Fungsional </a:t>
            </a:r>
            <a:r>
              <a:rPr lang="id-ID" sz="2400" b="0" dirty="0" smtClean="0"/>
              <a:t>PPBJ dan </a:t>
            </a:r>
            <a:r>
              <a:rPr lang="id-ID" sz="2400" b="0" dirty="0"/>
              <a:t>Angka </a:t>
            </a:r>
            <a:r>
              <a:rPr lang="id-ID" sz="2400" b="0" dirty="0" smtClean="0"/>
              <a:t>Kreditnya”.</a:t>
            </a:r>
          </a:p>
          <a:p>
            <a:pPr marL="685800" eaLnBrk="1" hangingPunct="1">
              <a:spcBef>
                <a:spcPts val="1800"/>
              </a:spcBef>
              <a:buFont typeface="Wingdings" panose="05000000000000000000" pitchFamily="2" charset="2"/>
              <a:buChar char="q"/>
            </a:pPr>
            <a:r>
              <a:rPr lang="id-ID" sz="2800" b="0" dirty="0"/>
              <a:t>bagaimana cara </a:t>
            </a:r>
            <a:r>
              <a:rPr lang="id-ID" sz="3200" b="0" dirty="0"/>
              <a:t>merubah kegiatan sehari – hari </a:t>
            </a:r>
            <a:r>
              <a:rPr lang="id-ID" sz="2800" b="0" dirty="0"/>
              <a:t>untuk dimasukkan kedalam butir – butir kegiatan yang akan menghasilkan </a:t>
            </a:r>
            <a:r>
              <a:rPr lang="id-ID" sz="3200" b="0" dirty="0"/>
              <a:t>angka kredit </a:t>
            </a:r>
            <a:r>
              <a:rPr lang="id-ID" sz="2800" b="0" dirty="0"/>
              <a:t>bagi </a:t>
            </a:r>
            <a:r>
              <a:rPr lang="id-ID" sz="2800" b="0" dirty="0" smtClean="0"/>
              <a:t>PPBJ</a:t>
            </a:r>
            <a:endParaRPr lang="id-ID" sz="2400" b="0" dirty="0" smtClean="0"/>
          </a:p>
        </p:txBody>
      </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Tree>
    <p:extLst>
      <p:ext uri="{BB962C8B-B14F-4D97-AF65-F5344CB8AC3E}">
        <p14:creationId xmlns:p14="http://schemas.microsoft.com/office/powerpoint/2010/main" val="307640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id-ID" altLang="id-ID" dirty="0" smtClean="0"/>
              <a:t>Tim Penilai</a:t>
            </a:r>
            <a:endParaRPr lang="en-US" altLang="id-ID" dirty="0"/>
          </a:p>
        </p:txBody>
      </p:sp>
      <p:sp>
        <p:nvSpPr>
          <p:cNvPr id="43" name="Parallelogram 42"/>
          <p:cNvSpPr/>
          <p:nvPr/>
        </p:nvSpPr>
        <p:spPr>
          <a:xfrm>
            <a:off x="-465615" y="1720543"/>
            <a:ext cx="8568952" cy="963124"/>
          </a:xfrm>
          <a:prstGeom prst="parallelogram">
            <a:avLst/>
          </a:prstGeom>
          <a:solidFill>
            <a:schemeClr val="bg1">
              <a:lumMod val="95000"/>
            </a:schemeClr>
          </a:solidFill>
          <a:effectLst>
            <a:innerShdw blurRad="63500" dist="50800" dir="2700000">
              <a:prstClr val="black">
                <a:alpha val="50000"/>
              </a:prstClr>
            </a:innerShdw>
            <a:softEdge rad="12700"/>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44" name="Rectangle 43"/>
          <p:cNvSpPr/>
          <p:nvPr/>
        </p:nvSpPr>
        <p:spPr>
          <a:xfrm>
            <a:off x="542497" y="1623263"/>
            <a:ext cx="6909823" cy="1192190"/>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a:r>
              <a:rPr lang="id-ID" sz="4000" b="1" dirty="0" smtClean="0">
                <a:solidFill>
                  <a:schemeClr val="tx2">
                    <a:lumMod val="50000"/>
                  </a:schemeClr>
                </a:solidFill>
                <a:latin typeface="Bernard MT Condensed" panose="02050806060905020404" pitchFamily="18" charset="0"/>
                <a:cs typeface="Calibri" panose="020F0502020204030204" pitchFamily="34" charset="0"/>
              </a:rPr>
              <a:t>Siapakah Tim Penilai (Psl. 20)</a:t>
            </a:r>
            <a:endParaRPr lang="en-US" sz="4000" b="1" dirty="0">
              <a:solidFill>
                <a:schemeClr val="tx2">
                  <a:lumMod val="50000"/>
                </a:schemeClr>
              </a:solidFill>
              <a:latin typeface="Bernard MT Condensed" panose="02050806060905020404" pitchFamily="18" charset="0"/>
              <a:cs typeface="Calibri" panose="020F0502020204030204" pitchFamily="34" charset="0"/>
            </a:endParaRPr>
          </a:p>
        </p:txBody>
      </p:sp>
      <p:pic>
        <p:nvPicPr>
          <p:cNvPr id="45" name="Picture 44"/>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50561" y="1265735"/>
            <a:ext cx="1385901" cy="1478294"/>
          </a:xfrm>
          <a:prstGeom prst="rect">
            <a:avLst/>
          </a:prstGeom>
        </p:spPr>
      </p:pic>
      <p:sp>
        <p:nvSpPr>
          <p:cNvPr id="46" name="Rectangle 4"/>
          <p:cNvSpPr>
            <a:spLocks noChangeArrowheads="1"/>
          </p:cNvSpPr>
          <p:nvPr/>
        </p:nvSpPr>
        <p:spPr bwMode="auto">
          <a:xfrm>
            <a:off x="396626" y="2803661"/>
            <a:ext cx="8351838" cy="35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7550" indent="-406400">
              <a:spcBef>
                <a:spcPct val="20000"/>
              </a:spcBef>
              <a:buFont typeface="Arial" panose="020B0604020202020204" pitchFamily="34" charset="0"/>
              <a:buChar char="•"/>
              <a:tabLst>
                <a:tab pos="62547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2547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2547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9pPr>
          </a:lstStyle>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S</a:t>
            </a:r>
            <a:r>
              <a:rPr lang="af-ZA" altLang="id-ID" sz="2400" dirty="0">
                <a:solidFill>
                  <a:schemeClr val="tx2">
                    <a:lumMod val="50000"/>
                  </a:schemeClr>
                </a:solidFill>
                <a:latin typeface="Arial" panose="020B0604020202020204" pitchFamily="34" charset="0"/>
              </a:rPr>
              <a:t>eorang Ketua merangkap anggota dari unsur teknis yang membidangi pengadaan barang/jasa</a:t>
            </a:r>
            <a:r>
              <a:rPr lang="id-ID" altLang="id-ID" sz="2400" dirty="0">
                <a:solidFill>
                  <a:schemeClr val="tx2">
                    <a:lumMod val="50000"/>
                  </a:schemeClr>
                </a:solidFill>
                <a:latin typeface="Arial" panose="020B0604020202020204" pitchFamily="34" charset="0"/>
              </a:rPr>
              <a:t>;</a:t>
            </a:r>
            <a:endParaRPr lang="af-ZA" altLang="id-ID" sz="2400" dirty="0">
              <a:solidFill>
                <a:schemeClr val="tx2">
                  <a:lumMod val="50000"/>
                </a:schemeClr>
              </a:solidFill>
              <a:latin typeface="Arial" panose="020B0604020202020204" pitchFamily="34" charset="0"/>
            </a:endParaRPr>
          </a:p>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S</a:t>
            </a:r>
            <a:r>
              <a:rPr lang="af-ZA" altLang="id-ID" sz="2400" dirty="0">
                <a:solidFill>
                  <a:schemeClr val="tx2">
                    <a:lumMod val="50000"/>
                  </a:schemeClr>
                </a:solidFill>
                <a:latin typeface="Arial" panose="020B0604020202020204" pitchFamily="34" charset="0"/>
              </a:rPr>
              <a:t>eorang Wakil Ketua merangkap anggota</a:t>
            </a:r>
            <a:r>
              <a:rPr lang="id-ID" altLang="id-ID" sz="2400" dirty="0">
                <a:solidFill>
                  <a:schemeClr val="tx2">
                    <a:lumMod val="50000"/>
                  </a:schemeClr>
                </a:solidFill>
                <a:latin typeface="Arial" panose="020B0604020202020204" pitchFamily="34" charset="0"/>
              </a:rPr>
              <a:t>;</a:t>
            </a:r>
            <a:endParaRPr lang="af-ZA" altLang="id-ID" sz="2400" dirty="0">
              <a:solidFill>
                <a:schemeClr val="tx2">
                  <a:lumMod val="50000"/>
                </a:schemeClr>
              </a:solidFill>
              <a:latin typeface="Arial" panose="020B0604020202020204" pitchFamily="34" charset="0"/>
            </a:endParaRPr>
          </a:p>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S</a:t>
            </a:r>
            <a:r>
              <a:rPr lang="af-ZA" altLang="id-ID" sz="2400" dirty="0">
                <a:solidFill>
                  <a:schemeClr val="tx2">
                    <a:lumMod val="50000"/>
                  </a:schemeClr>
                </a:solidFill>
                <a:latin typeface="Arial" panose="020B0604020202020204" pitchFamily="34" charset="0"/>
              </a:rPr>
              <a:t>eorang Sekretaris merangkap anggota, berasal dari unsur Kepegawaian</a:t>
            </a:r>
            <a:r>
              <a:rPr lang="id-ID" altLang="id-ID" sz="2400" dirty="0">
                <a:solidFill>
                  <a:schemeClr val="tx2">
                    <a:lumMod val="50000"/>
                  </a:schemeClr>
                </a:solidFill>
                <a:latin typeface="Arial" panose="020B0604020202020204" pitchFamily="34" charset="0"/>
              </a:rPr>
              <a:t>; dan</a:t>
            </a:r>
            <a:endParaRPr lang="af-ZA" altLang="id-ID" sz="2400" dirty="0">
              <a:solidFill>
                <a:schemeClr val="tx2">
                  <a:lumMod val="50000"/>
                </a:schemeClr>
              </a:solidFill>
              <a:latin typeface="Arial" panose="020B0604020202020204" pitchFamily="34" charset="0"/>
            </a:endParaRPr>
          </a:p>
          <a:p>
            <a:pPr eaLnBrk="1" hangingPunct="1">
              <a:lnSpc>
                <a:spcPct val="120000"/>
              </a:lnSpc>
              <a:spcBef>
                <a:spcPct val="0"/>
              </a:spcBef>
              <a:buFont typeface="Calibri" panose="020F0502020204030204" pitchFamily="34" charset="0"/>
              <a:buAutoNum type="arabicPeriod"/>
            </a:pPr>
            <a:r>
              <a:rPr lang="id-ID" altLang="id-ID" sz="2400" dirty="0">
                <a:solidFill>
                  <a:schemeClr val="tx2">
                    <a:lumMod val="50000"/>
                  </a:schemeClr>
                </a:solidFill>
                <a:latin typeface="Arial" panose="020B0604020202020204" pitchFamily="34" charset="0"/>
              </a:rPr>
              <a:t>P</a:t>
            </a:r>
            <a:r>
              <a:rPr lang="af-ZA" altLang="id-ID" sz="2400" dirty="0">
                <a:solidFill>
                  <a:schemeClr val="tx2">
                    <a:lumMod val="50000"/>
                  </a:schemeClr>
                </a:solidFill>
                <a:latin typeface="Arial" panose="020B0604020202020204" pitchFamily="34" charset="0"/>
              </a:rPr>
              <a:t>aling sedikit 4 (empat) orang anggota, dimana paling sedikit 2 (dua) orang di antaranya adalah Jabatan Fungsional PPBJP</a:t>
            </a:r>
            <a:endParaRPr lang="id-ID" altLang="id-ID" sz="2400" dirty="0">
              <a:solidFill>
                <a:schemeClr val="tx2">
                  <a:lumMod val="50000"/>
                </a:schemeClr>
              </a:solidFill>
              <a:latin typeface="Arial" panose="020B0604020202020204" pitchFamily="34" charset="0"/>
            </a:endParaRPr>
          </a:p>
        </p:txBody>
      </p:sp>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6256" y="151196"/>
            <a:ext cx="1944216" cy="97354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anim calcmode="lin" valueType="num">
                                      <p:cBhvr>
                                        <p:cTn id="8" dur="2000" fill="hold"/>
                                        <p:tgtEl>
                                          <p:spTgt spid="45"/>
                                        </p:tgtEl>
                                        <p:attrNameLst>
                                          <p:attrName>ppt_w</p:attrName>
                                        </p:attrNameLst>
                                      </p:cBhvr>
                                      <p:tavLst>
                                        <p:tav tm="0" fmla="#ppt_w*sin(2.5*pi*$)">
                                          <p:val>
                                            <p:fltVal val="0"/>
                                          </p:val>
                                        </p:tav>
                                        <p:tav tm="100000">
                                          <p:val>
                                            <p:fltVal val="1"/>
                                          </p:val>
                                        </p:tav>
                                      </p:tavLst>
                                    </p:anim>
                                    <p:anim calcmode="lin" valueType="num">
                                      <p:cBhvr>
                                        <p:cTn id="9" dur="2000" fill="hold"/>
                                        <p:tgtEl>
                                          <p:spTgt spid="4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6">
                                            <p:txEl>
                                              <p:pRg st="0" end="0"/>
                                            </p:txEl>
                                          </p:spTgt>
                                        </p:tgtEl>
                                        <p:attrNameLst>
                                          <p:attrName>style.visibility</p:attrName>
                                        </p:attrNameLst>
                                      </p:cBhvr>
                                      <p:to>
                                        <p:strVal val="visible"/>
                                      </p:to>
                                    </p:set>
                                    <p:animEffect transition="in" filter="fade">
                                      <p:cBhvr>
                                        <p:cTn id="14" dur="1000"/>
                                        <p:tgtEl>
                                          <p:spTgt spid="46">
                                            <p:txEl>
                                              <p:pRg st="0" end="0"/>
                                            </p:txEl>
                                          </p:spTgt>
                                        </p:tgtEl>
                                      </p:cBhvr>
                                    </p:animEffect>
                                    <p:anim calcmode="lin" valueType="num">
                                      <p:cBhvr>
                                        <p:cTn id="15" dur="10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6">
                                            <p:txEl>
                                              <p:pRg st="1" end="1"/>
                                            </p:txEl>
                                          </p:spTgt>
                                        </p:tgtEl>
                                        <p:attrNameLst>
                                          <p:attrName>style.visibility</p:attrName>
                                        </p:attrNameLst>
                                      </p:cBhvr>
                                      <p:to>
                                        <p:strVal val="visible"/>
                                      </p:to>
                                    </p:set>
                                    <p:animEffect transition="in" filter="fade">
                                      <p:cBhvr>
                                        <p:cTn id="21" dur="1000"/>
                                        <p:tgtEl>
                                          <p:spTgt spid="46">
                                            <p:txEl>
                                              <p:pRg st="1" end="1"/>
                                            </p:txEl>
                                          </p:spTgt>
                                        </p:tgtEl>
                                      </p:cBhvr>
                                    </p:animEffect>
                                    <p:anim calcmode="lin" valueType="num">
                                      <p:cBhvr>
                                        <p:cTn id="22" dur="1000" fill="hold"/>
                                        <p:tgtEl>
                                          <p:spTgt spid="4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6">
                                            <p:txEl>
                                              <p:pRg st="2" end="2"/>
                                            </p:txEl>
                                          </p:spTgt>
                                        </p:tgtEl>
                                        <p:attrNameLst>
                                          <p:attrName>style.visibility</p:attrName>
                                        </p:attrNameLst>
                                      </p:cBhvr>
                                      <p:to>
                                        <p:strVal val="visible"/>
                                      </p:to>
                                    </p:set>
                                    <p:animEffect transition="in" filter="fade">
                                      <p:cBhvr>
                                        <p:cTn id="28" dur="1000"/>
                                        <p:tgtEl>
                                          <p:spTgt spid="46">
                                            <p:txEl>
                                              <p:pRg st="2" end="2"/>
                                            </p:txEl>
                                          </p:spTgt>
                                        </p:tgtEl>
                                      </p:cBhvr>
                                    </p:animEffect>
                                    <p:anim calcmode="lin" valueType="num">
                                      <p:cBhvr>
                                        <p:cTn id="29" dur="1000" fill="hold"/>
                                        <p:tgtEl>
                                          <p:spTgt spid="4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6">
                                            <p:txEl>
                                              <p:pRg st="3" end="3"/>
                                            </p:txEl>
                                          </p:spTgt>
                                        </p:tgtEl>
                                        <p:attrNameLst>
                                          <p:attrName>style.visibility</p:attrName>
                                        </p:attrNameLst>
                                      </p:cBhvr>
                                      <p:to>
                                        <p:strVal val="visible"/>
                                      </p:to>
                                    </p:set>
                                    <p:animEffect transition="in" filter="fade">
                                      <p:cBhvr>
                                        <p:cTn id="35" dur="1000"/>
                                        <p:tgtEl>
                                          <p:spTgt spid="46">
                                            <p:txEl>
                                              <p:pRg st="3" end="3"/>
                                            </p:txEl>
                                          </p:spTgt>
                                        </p:tgtEl>
                                      </p:cBhvr>
                                    </p:animEffect>
                                    <p:anim calcmode="lin" valueType="num">
                                      <p:cBhvr>
                                        <p:cTn id="36" dur="1000" fill="hold"/>
                                        <p:tgtEl>
                                          <p:spTgt spid="46">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id-ID" altLang="id-ID" dirty="0" smtClean="0"/>
              <a:t>Dokumen dan Bukti Fisik</a:t>
            </a:r>
            <a:endParaRPr lang="en-US" altLang="id-ID" dirty="0"/>
          </a:p>
        </p:txBody>
      </p:sp>
      <p:sp>
        <p:nvSpPr>
          <p:cNvPr id="12291" name="AutoShape 3"/>
          <p:cNvSpPr>
            <a:spLocks noChangeArrowheads="1"/>
          </p:cNvSpPr>
          <p:nvPr/>
        </p:nvSpPr>
        <p:spPr bwMode="gray">
          <a:xfrm rot="5400000">
            <a:off x="3657600" y="3457627"/>
            <a:ext cx="1752600" cy="685800"/>
          </a:xfrm>
          <a:prstGeom prst="triangle">
            <a:avLst>
              <a:gd name="adj" fmla="val 50000"/>
            </a:avLst>
          </a:prstGeom>
          <a:solidFill>
            <a:schemeClr val="tx2">
              <a:alpha val="3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6" name="Group 5"/>
          <p:cNvGrpSpPr/>
          <p:nvPr/>
        </p:nvGrpSpPr>
        <p:grpSpPr>
          <a:xfrm>
            <a:off x="5022850" y="1628800"/>
            <a:ext cx="3624262" cy="4464496"/>
            <a:chOff x="5022850" y="1628800"/>
            <a:chExt cx="3624262" cy="3960445"/>
          </a:xfrm>
        </p:grpSpPr>
        <p:sp>
          <p:nvSpPr>
            <p:cNvPr id="12310" name="AutoShape 22"/>
            <p:cNvSpPr>
              <a:spLocks noChangeArrowheads="1"/>
            </p:cNvSpPr>
            <p:nvPr/>
          </p:nvSpPr>
          <p:spPr bwMode="gray">
            <a:xfrm>
              <a:off x="5022850" y="1628800"/>
              <a:ext cx="3581598" cy="3816424"/>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id-ID"/>
            </a:p>
          </p:txBody>
        </p:sp>
        <p:sp>
          <p:nvSpPr>
            <p:cNvPr id="12311" name="Rectangle 23"/>
            <p:cNvSpPr>
              <a:spLocks noChangeArrowheads="1"/>
            </p:cNvSpPr>
            <p:nvPr/>
          </p:nvSpPr>
          <p:spPr bwMode="black">
            <a:xfrm>
              <a:off x="5076056" y="1772816"/>
              <a:ext cx="3571056" cy="3816429"/>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id-ID" sz="2400" b="1" dirty="0"/>
                <a:t> </a:t>
              </a:r>
              <a:r>
                <a:rPr lang="id-ID" altLang="id-ID" sz="2400" b="1" u="sng" dirty="0" smtClean="0">
                  <a:solidFill>
                    <a:srgbClr val="A50021"/>
                  </a:solidFill>
                </a:rPr>
                <a:t>PENDIDIKAN</a:t>
              </a:r>
              <a:endParaRPr lang="en-US" altLang="id-ID" sz="2400" b="1" u="sng" dirty="0">
                <a:solidFill>
                  <a:srgbClr val="A50021"/>
                </a:solidFill>
              </a:endParaRPr>
            </a:p>
            <a:p>
              <a:pPr algn="ctr" eaLnBrk="0" hangingPunct="0">
                <a:lnSpc>
                  <a:spcPct val="110000"/>
                </a:lnSpc>
              </a:pPr>
              <a:endParaRPr lang="en-US" altLang="id-ID" sz="1600" b="1" dirty="0">
                <a:solidFill>
                  <a:srgbClr val="FF9900"/>
                </a:solidFill>
              </a:endParaRPr>
            </a:p>
            <a:p>
              <a:pPr algn="ctr" eaLnBrk="0" hangingPunct="0">
                <a:lnSpc>
                  <a:spcPct val="110000"/>
                </a:lnSpc>
              </a:pPr>
              <a:r>
                <a:rPr lang="id-ID" altLang="id-ID" sz="1400" b="1" dirty="0" smtClean="0">
                  <a:solidFill>
                    <a:srgbClr val="000000"/>
                  </a:solidFill>
                </a:rPr>
                <a:t>Pendidikan Sekolah</a:t>
              </a:r>
              <a:endParaRPr lang="en-US" altLang="id-ID" sz="1400" b="1" dirty="0">
                <a:solidFill>
                  <a:srgbClr val="000000"/>
                </a:solidFill>
              </a:endParaRPr>
            </a:p>
            <a:p>
              <a:pPr algn="ctr" eaLnBrk="0" hangingPunct="0">
                <a:lnSpc>
                  <a:spcPct val="110000"/>
                </a:lnSpc>
              </a:pPr>
              <a:endParaRPr lang="en-US" altLang="id-ID" sz="1000" b="1" dirty="0">
                <a:solidFill>
                  <a:srgbClr val="000000"/>
                </a:solidFill>
              </a:endParaRPr>
            </a:p>
            <a:p>
              <a:pPr algn="ctr" eaLnBrk="0" hangingPunct="0">
                <a:lnSpc>
                  <a:spcPct val="110000"/>
                </a:lnSpc>
              </a:pPr>
              <a:r>
                <a:rPr lang="en-US" altLang="id-ID" sz="1400" b="1" dirty="0">
                  <a:solidFill>
                    <a:srgbClr val="000000"/>
                  </a:solidFill>
                </a:rPr>
                <a:t>1. </a:t>
              </a:r>
              <a:r>
                <a:rPr lang="id-ID" altLang="id-ID" sz="1400" b="1" dirty="0" smtClean="0">
                  <a:solidFill>
                    <a:srgbClr val="000000"/>
                  </a:solidFill>
                </a:rPr>
                <a:t>Ijin Belajar/Tugas Belajar</a:t>
              </a:r>
              <a:r>
                <a:rPr lang="en-US" altLang="id-ID" sz="1400" b="1" dirty="0" smtClean="0">
                  <a:solidFill>
                    <a:srgbClr val="000000"/>
                  </a:solidFill>
                </a:rPr>
                <a:t> </a:t>
              </a:r>
              <a:endParaRPr lang="en-US" altLang="id-ID" sz="1400" b="1" dirty="0">
                <a:solidFill>
                  <a:srgbClr val="000000"/>
                </a:solidFill>
              </a:endParaRPr>
            </a:p>
            <a:p>
              <a:pPr algn="ctr" eaLnBrk="0" hangingPunct="0">
                <a:lnSpc>
                  <a:spcPct val="110000"/>
                </a:lnSpc>
              </a:pPr>
              <a:r>
                <a:rPr lang="en-US" altLang="id-ID" sz="1400" b="1" dirty="0">
                  <a:solidFill>
                    <a:srgbClr val="000000"/>
                  </a:solidFill>
                </a:rPr>
                <a:t>2. </a:t>
              </a:r>
              <a:r>
                <a:rPr lang="id-ID" altLang="id-ID" sz="1400" b="1" dirty="0" smtClean="0">
                  <a:solidFill>
                    <a:srgbClr val="000000"/>
                  </a:solidFill>
                </a:rPr>
                <a:t>Ijazah</a:t>
              </a:r>
              <a:endParaRPr lang="en-US" altLang="id-ID" sz="1400" b="1" dirty="0">
                <a:solidFill>
                  <a:srgbClr val="000000"/>
                </a:solidFill>
              </a:endParaRPr>
            </a:p>
            <a:p>
              <a:pPr algn="ctr" eaLnBrk="0" hangingPunct="0">
                <a:lnSpc>
                  <a:spcPct val="110000"/>
                </a:lnSpc>
              </a:pPr>
              <a:r>
                <a:rPr lang="en-US" altLang="id-ID" sz="1400" b="1" dirty="0">
                  <a:solidFill>
                    <a:srgbClr val="000000"/>
                  </a:solidFill>
                </a:rPr>
                <a:t>3. </a:t>
              </a:r>
              <a:r>
                <a:rPr lang="id-ID" altLang="id-ID" sz="1400" b="1" dirty="0" smtClean="0">
                  <a:solidFill>
                    <a:srgbClr val="000000"/>
                  </a:solidFill>
                </a:rPr>
                <a:t>SK Dikti untuk Pengakuan Ijazah LN</a:t>
              </a:r>
              <a:endParaRPr lang="en-US" altLang="id-ID" sz="1400" b="1" dirty="0">
                <a:solidFill>
                  <a:srgbClr val="000000"/>
                </a:solidFill>
              </a:endParaRPr>
            </a:p>
            <a:p>
              <a:pPr algn="ctr" eaLnBrk="0" hangingPunct="0">
                <a:lnSpc>
                  <a:spcPct val="110000"/>
                </a:lnSpc>
              </a:pPr>
              <a:endParaRPr lang="id-ID" altLang="id-ID" sz="1400" b="1" dirty="0" smtClean="0">
                <a:solidFill>
                  <a:srgbClr val="000000"/>
                </a:solidFill>
              </a:endParaRPr>
            </a:p>
            <a:p>
              <a:pPr algn="ctr" eaLnBrk="0" hangingPunct="0">
                <a:lnSpc>
                  <a:spcPct val="110000"/>
                </a:lnSpc>
              </a:pPr>
              <a:r>
                <a:rPr lang="id-ID" altLang="id-ID" sz="1400" b="1" dirty="0">
                  <a:solidFill>
                    <a:srgbClr val="000000"/>
                  </a:solidFill>
                </a:rPr>
                <a:t>Pendidikan </a:t>
              </a:r>
              <a:r>
                <a:rPr lang="id-ID" altLang="id-ID" sz="1400" b="1" dirty="0" smtClean="0">
                  <a:solidFill>
                    <a:srgbClr val="000000"/>
                  </a:solidFill>
                </a:rPr>
                <a:t>dan Pelatihan</a:t>
              </a:r>
              <a:endParaRPr lang="en-US" altLang="id-ID" sz="1400" b="1" dirty="0">
                <a:solidFill>
                  <a:srgbClr val="000000"/>
                </a:solidFill>
              </a:endParaRPr>
            </a:p>
            <a:p>
              <a:pPr algn="ctr" eaLnBrk="0" hangingPunct="0">
                <a:lnSpc>
                  <a:spcPct val="110000"/>
                </a:lnSpc>
              </a:pPr>
              <a:endParaRPr lang="en-US" altLang="id-ID" sz="1000" b="1" dirty="0">
                <a:solidFill>
                  <a:srgbClr val="000000"/>
                </a:solidFill>
              </a:endParaRPr>
            </a:p>
            <a:p>
              <a:pPr marL="342900" indent="-342900" algn="ctr" eaLnBrk="0" hangingPunct="0">
                <a:lnSpc>
                  <a:spcPct val="110000"/>
                </a:lnSpc>
                <a:buAutoNum type="arabicPeriod"/>
              </a:pPr>
              <a:r>
                <a:rPr lang="id-ID" altLang="id-ID" sz="1400" b="1" dirty="0" smtClean="0">
                  <a:solidFill>
                    <a:srgbClr val="000000"/>
                  </a:solidFill>
                </a:rPr>
                <a:t>Ijazah</a:t>
              </a:r>
            </a:p>
            <a:p>
              <a:pPr marL="342900" indent="-342900" algn="ctr" eaLnBrk="0" hangingPunct="0">
                <a:lnSpc>
                  <a:spcPct val="110000"/>
                </a:lnSpc>
                <a:buAutoNum type="arabicPeriod"/>
              </a:pPr>
              <a:r>
                <a:rPr lang="id-ID" altLang="id-ID" sz="1400" b="1" dirty="0" smtClean="0">
                  <a:solidFill>
                    <a:srgbClr val="000000"/>
                  </a:solidFill>
                </a:rPr>
                <a:t>Sertifikat Mengikuti Diklat</a:t>
              </a:r>
              <a:endParaRPr lang="en-US" altLang="id-ID" sz="1400" b="1" dirty="0">
                <a:solidFill>
                  <a:srgbClr val="000000"/>
                </a:solidFill>
              </a:endParaRPr>
            </a:p>
            <a:p>
              <a:pPr algn="ctr" eaLnBrk="0" hangingPunct="0">
                <a:lnSpc>
                  <a:spcPct val="110000"/>
                </a:lnSpc>
              </a:pPr>
              <a:r>
                <a:rPr lang="en-US" altLang="id-ID" sz="1400" b="1" dirty="0">
                  <a:solidFill>
                    <a:srgbClr val="000000"/>
                  </a:solidFill>
                </a:rPr>
                <a:t>3. </a:t>
              </a:r>
              <a:r>
                <a:rPr lang="id-ID" altLang="id-ID" sz="1400" b="1" dirty="0" smtClean="0">
                  <a:solidFill>
                    <a:srgbClr val="000000"/>
                  </a:solidFill>
                </a:rPr>
                <a:t>Sertifikat Lulus Diklat               (Khusus Pra Jabatan)</a:t>
              </a:r>
              <a:endParaRPr lang="en-US" altLang="id-ID" sz="1400" b="1" dirty="0">
                <a:solidFill>
                  <a:srgbClr val="000000"/>
                </a:solidFill>
              </a:endParaRPr>
            </a:p>
            <a:p>
              <a:pPr algn="ctr" eaLnBrk="0" hangingPunct="0">
                <a:lnSpc>
                  <a:spcPct val="110000"/>
                </a:lnSpc>
              </a:pPr>
              <a:endParaRPr lang="en-US" altLang="id-ID" sz="1400" b="1" dirty="0">
                <a:solidFill>
                  <a:srgbClr val="000000"/>
                </a:solidFill>
              </a:endParaRPr>
            </a:p>
          </p:txBody>
        </p:sp>
      </p:grpSp>
      <p:grpSp>
        <p:nvGrpSpPr>
          <p:cNvPr id="2" name="Group 1"/>
          <p:cNvGrpSpPr/>
          <p:nvPr/>
        </p:nvGrpSpPr>
        <p:grpSpPr>
          <a:xfrm>
            <a:off x="685800" y="2275212"/>
            <a:ext cx="3429000" cy="746125"/>
            <a:chOff x="685800" y="2060848"/>
            <a:chExt cx="3429000" cy="746125"/>
          </a:xfrm>
        </p:grpSpPr>
        <p:grpSp>
          <p:nvGrpSpPr>
            <p:cNvPr id="12292" name="Group 4"/>
            <p:cNvGrpSpPr>
              <a:grpSpLocks/>
            </p:cNvGrpSpPr>
            <p:nvPr/>
          </p:nvGrpSpPr>
          <p:grpSpPr bwMode="auto">
            <a:xfrm>
              <a:off x="698500" y="2060848"/>
              <a:ext cx="3416300" cy="688975"/>
              <a:chOff x="720" y="1392"/>
              <a:chExt cx="4058" cy="480"/>
            </a:xfrm>
          </p:grpSpPr>
          <p:sp>
            <p:nvSpPr>
              <p:cNvPr id="12293" name="AutoShape 5"/>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12294" name="Group 6"/>
              <p:cNvGrpSpPr>
                <a:grpSpLocks/>
              </p:cNvGrpSpPr>
              <p:nvPr/>
            </p:nvGrpSpPr>
            <p:grpSpPr bwMode="auto">
              <a:xfrm>
                <a:off x="730" y="1407"/>
                <a:ext cx="4043" cy="444"/>
                <a:chOff x="744" y="1407"/>
                <a:chExt cx="3988" cy="444"/>
              </a:xfrm>
            </p:grpSpPr>
            <p:sp>
              <p:nvSpPr>
                <p:cNvPr id="12295" name="AutoShape 7"/>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2296" name="AutoShape 8"/>
                <p:cNvSpPr>
                  <a:spLocks noChangeArrowheads="1"/>
                </p:cNvSpPr>
                <p:nvPr/>
              </p:nvSpPr>
              <p:spPr bwMode="gray">
                <a:xfrm>
                  <a:off x="744" y="1407"/>
                  <a:ext cx="3988" cy="115"/>
                </a:xfrm>
                <a:prstGeom prst="roundRect">
                  <a:avLst>
                    <a:gd name="adj" fmla="val 50000"/>
                  </a:avLst>
                </a:prstGeom>
                <a:gradFill rotWithShape="1">
                  <a:gsLst>
                    <a:gs pos="0">
                      <a:schemeClr val="accent2">
                        <a:gamma/>
                        <a:tint val="15686"/>
                        <a:invGamma/>
                      </a:schemeClr>
                    </a:gs>
                    <a:gs pos="100000">
                      <a:schemeClr val="accent2">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grpSp>
        <p:sp>
          <p:nvSpPr>
            <p:cNvPr id="12307" name="Text Box 19"/>
            <p:cNvSpPr txBox="1">
              <a:spLocks noChangeArrowheads="1"/>
            </p:cNvSpPr>
            <p:nvPr/>
          </p:nvSpPr>
          <p:spPr bwMode="gray">
            <a:xfrm>
              <a:off x="1043607" y="2210073"/>
              <a:ext cx="298705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d-ID" altLang="id-ID" sz="2000" b="1" dirty="0" smtClean="0">
                  <a:solidFill>
                    <a:srgbClr val="FFFFFF"/>
                  </a:solidFill>
                </a:rPr>
                <a:t>Pendidikan Bergelar</a:t>
              </a:r>
              <a:endParaRPr lang="en-US" altLang="id-ID" sz="2000" b="1" dirty="0">
                <a:solidFill>
                  <a:srgbClr val="FFFFFF"/>
                </a:solidFill>
              </a:endParaRPr>
            </a:p>
          </p:txBody>
        </p:sp>
        <p:pic>
          <p:nvPicPr>
            <p:cNvPr id="12312" name="Picture 24"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685800" y="2116410"/>
              <a:ext cx="538163" cy="69056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698500" y="4627091"/>
            <a:ext cx="3416300" cy="746125"/>
            <a:chOff x="698500" y="4412727"/>
            <a:chExt cx="3416300" cy="746125"/>
          </a:xfrm>
        </p:grpSpPr>
        <p:grpSp>
          <p:nvGrpSpPr>
            <p:cNvPr id="12297" name="Group 9"/>
            <p:cNvGrpSpPr>
              <a:grpSpLocks/>
            </p:cNvGrpSpPr>
            <p:nvPr/>
          </p:nvGrpSpPr>
          <p:grpSpPr bwMode="auto">
            <a:xfrm>
              <a:off x="698500" y="4412727"/>
              <a:ext cx="3416300" cy="688975"/>
              <a:chOff x="720" y="1392"/>
              <a:chExt cx="4058" cy="480"/>
            </a:xfrm>
            <a:solidFill>
              <a:srgbClr val="00B050"/>
            </a:solidFill>
            <a:scene3d>
              <a:camera prst="orthographicFront">
                <a:rot lat="0" lon="0" rev="0"/>
              </a:camera>
              <a:lightRig rig="glow" dir="t">
                <a:rot lat="0" lon="0" rev="4800000"/>
              </a:lightRig>
            </a:scene3d>
          </p:grpSpPr>
          <p:sp>
            <p:nvSpPr>
              <p:cNvPr id="12298" name="AutoShape 10"/>
              <p:cNvSpPr>
                <a:spLocks noChangeArrowheads="1"/>
              </p:cNvSpPr>
              <p:nvPr/>
            </p:nvSpPr>
            <p:spPr bwMode="gray">
              <a:xfrm>
                <a:off x="720" y="1392"/>
                <a:ext cx="4058" cy="480"/>
              </a:xfrm>
              <a:prstGeom prst="roundRect">
                <a:avLst>
                  <a:gd name="adj" fmla="val 17509"/>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id-ID"/>
              </a:p>
            </p:txBody>
          </p:sp>
          <p:grpSp>
            <p:nvGrpSpPr>
              <p:cNvPr id="12299" name="Group 11"/>
              <p:cNvGrpSpPr>
                <a:grpSpLocks/>
              </p:cNvGrpSpPr>
              <p:nvPr/>
            </p:nvGrpSpPr>
            <p:grpSpPr bwMode="auto">
              <a:xfrm>
                <a:off x="730" y="1407"/>
                <a:ext cx="4043" cy="444"/>
                <a:chOff x="744" y="1407"/>
                <a:chExt cx="3988" cy="444"/>
              </a:xfrm>
              <a:grpFill/>
            </p:grpSpPr>
            <p:sp>
              <p:nvSpPr>
                <p:cNvPr id="12300" name="AutoShape 12"/>
                <p:cNvSpPr>
                  <a:spLocks noChangeArrowheads="1"/>
                </p:cNvSpPr>
                <p:nvPr/>
              </p:nvSpPr>
              <p:spPr bwMode="gray">
                <a:xfrm>
                  <a:off x="744" y="1736"/>
                  <a:ext cx="3988" cy="115"/>
                </a:xfrm>
                <a:prstGeom prst="roundRect">
                  <a:avLst>
                    <a:gd name="adj" fmla="val 50000"/>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id-ID"/>
                </a:p>
              </p:txBody>
            </p:sp>
            <p:sp>
              <p:nvSpPr>
                <p:cNvPr id="12301" name="AutoShape 13"/>
                <p:cNvSpPr>
                  <a:spLocks noChangeArrowheads="1"/>
                </p:cNvSpPr>
                <p:nvPr/>
              </p:nvSpPr>
              <p:spPr bwMode="gray">
                <a:xfrm>
                  <a:off x="744" y="1407"/>
                  <a:ext cx="3988" cy="115"/>
                </a:xfrm>
                <a:prstGeom prst="roundRect">
                  <a:avLst>
                    <a:gd name="adj" fmla="val 50000"/>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id-ID"/>
                </a:p>
              </p:txBody>
            </p:sp>
          </p:grpSp>
        </p:grpSp>
        <p:sp>
          <p:nvSpPr>
            <p:cNvPr id="12308" name="Text Box 20"/>
            <p:cNvSpPr txBox="1">
              <a:spLocks noChangeArrowheads="1"/>
            </p:cNvSpPr>
            <p:nvPr/>
          </p:nvSpPr>
          <p:spPr bwMode="gray">
            <a:xfrm>
              <a:off x="1331640" y="4534965"/>
              <a:ext cx="2706960" cy="396875"/>
            </a:xfrm>
            <a:prstGeom prst="rect">
              <a:avLst/>
            </a:prstGeom>
            <a:solidFill>
              <a:srgbClr val="00B050"/>
            </a:solidFill>
            <a:ln>
              <a:noFill/>
            </a:ln>
            <a:effectLst/>
          </p:spPr>
          <p:txBody>
            <a:bodyPr wrap="square">
              <a:spAutoFit/>
            </a:bodyPr>
            <a:lstStyle/>
            <a:p>
              <a:pPr algn="ctr">
                <a:spcBef>
                  <a:spcPct val="50000"/>
                </a:spcBef>
              </a:pPr>
              <a:r>
                <a:rPr lang="id-ID" altLang="id-ID" sz="2000" b="1" dirty="0" smtClean="0">
                  <a:solidFill>
                    <a:srgbClr val="FFFFFF"/>
                  </a:solidFill>
                </a:rPr>
                <a:t>Diklat Pra Jabatan</a:t>
              </a:r>
              <a:endParaRPr lang="en-US" altLang="id-ID" sz="2000" b="1" dirty="0">
                <a:solidFill>
                  <a:srgbClr val="FFFFFF"/>
                </a:solidFill>
              </a:endParaRPr>
            </a:p>
          </p:txBody>
        </p:sp>
        <p:pic>
          <p:nvPicPr>
            <p:cNvPr id="12313" name="Picture 25"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887413" y="4468290"/>
              <a:ext cx="538162" cy="690562"/>
            </a:xfrm>
            <a:prstGeom prst="rect">
              <a:avLst/>
            </a:prstGeom>
            <a:noFill/>
            <a:ln>
              <a:noFill/>
            </a:ln>
          </p:spPr>
        </p:pic>
      </p:grpSp>
      <p:grpSp>
        <p:nvGrpSpPr>
          <p:cNvPr id="4" name="Group 3"/>
          <p:cNvGrpSpPr/>
          <p:nvPr/>
        </p:nvGrpSpPr>
        <p:grpSpPr>
          <a:xfrm>
            <a:off x="685800" y="3845249"/>
            <a:ext cx="3429000" cy="755650"/>
            <a:chOff x="685800" y="3630885"/>
            <a:chExt cx="3429000" cy="755650"/>
          </a:xfrm>
        </p:grpSpPr>
        <p:grpSp>
          <p:nvGrpSpPr>
            <p:cNvPr id="12302" name="Group 14"/>
            <p:cNvGrpSpPr>
              <a:grpSpLocks/>
            </p:cNvGrpSpPr>
            <p:nvPr/>
          </p:nvGrpSpPr>
          <p:grpSpPr bwMode="auto">
            <a:xfrm>
              <a:off x="698500" y="3630885"/>
              <a:ext cx="3416300" cy="688975"/>
              <a:chOff x="720" y="1392"/>
              <a:chExt cx="4058" cy="480"/>
            </a:xfrm>
          </p:grpSpPr>
          <p:sp>
            <p:nvSpPr>
              <p:cNvPr id="12303" name="AutoShape 15"/>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12304" name="Group 16"/>
              <p:cNvGrpSpPr>
                <a:grpSpLocks/>
              </p:cNvGrpSpPr>
              <p:nvPr/>
            </p:nvGrpSpPr>
            <p:grpSpPr bwMode="auto">
              <a:xfrm>
                <a:off x="730" y="1407"/>
                <a:ext cx="4043" cy="444"/>
                <a:chOff x="744" y="1407"/>
                <a:chExt cx="3988" cy="444"/>
              </a:xfrm>
            </p:grpSpPr>
            <p:sp>
              <p:nvSpPr>
                <p:cNvPr id="12305" name="AutoShape 17"/>
                <p:cNvSpPr>
                  <a:spLocks noChangeArrowheads="1"/>
                </p:cNvSpPr>
                <p:nvPr/>
              </p:nvSpPr>
              <p:spPr bwMode="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2306" name="AutoShape 18"/>
                <p:cNvSpPr>
                  <a:spLocks noChangeArrowheads="1"/>
                </p:cNvSpPr>
                <p:nvPr/>
              </p:nvSpPr>
              <p:spPr bwMode="gray">
                <a:xfrm>
                  <a:off x="744" y="1407"/>
                  <a:ext cx="3988" cy="115"/>
                </a:xfrm>
                <a:prstGeom prst="roundRect">
                  <a:avLst>
                    <a:gd name="adj" fmla="val 50000"/>
                  </a:avLst>
                </a:prstGeom>
                <a:gradFill rotWithShape="1">
                  <a:gsLst>
                    <a:gs pos="0">
                      <a:schemeClr val="accent1">
                        <a:gamma/>
                        <a:tint val="22353"/>
                        <a:invGamma/>
                      </a:schemeClr>
                    </a:gs>
                    <a:gs pos="100000">
                      <a:schemeClr val="accent1">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grpSp>
        <p:sp>
          <p:nvSpPr>
            <p:cNvPr id="12309" name="Text Box 21"/>
            <p:cNvSpPr txBox="1">
              <a:spLocks noChangeArrowheads="1"/>
            </p:cNvSpPr>
            <p:nvPr/>
          </p:nvSpPr>
          <p:spPr bwMode="gray">
            <a:xfrm>
              <a:off x="1043608" y="3751535"/>
              <a:ext cx="299658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d-ID" altLang="id-ID" sz="2000" b="1" dirty="0" smtClean="0">
                  <a:solidFill>
                    <a:srgbClr val="FFFFFF"/>
                  </a:solidFill>
                </a:rPr>
                <a:t>Diklat Penjenjangan</a:t>
              </a:r>
              <a:endParaRPr lang="en-US" altLang="id-ID" sz="2000" b="1" dirty="0">
                <a:solidFill>
                  <a:srgbClr val="FFFFFF"/>
                </a:solidFill>
              </a:endParaRPr>
            </a:p>
          </p:txBody>
        </p:sp>
        <p:pic>
          <p:nvPicPr>
            <p:cNvPr id="12314" name="Picture 26"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685800" y="3695973"/>
              <a:ext cx="538163" cy="6905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16"/>
          <p:cNvGrpSpPr>
            <a:grpSpLocks/>
          </p:cNvGrpSpPr>
          <p:nvPr/>
        </p:nvGrpSpPr>
        <p:grpSpPr bwMode="auto">
          <a:xfrm>
            <a:off x="0" y="6541169"/>
            <a:ext cx="9144000" cy="381000"/>
            <a:chOff x="0" y="6477000"/>
            <a:chExt cx="9906000" cy="381000"/>
          </a:xfrm>
        </p:grpSpPr>
        <p:sp>
          <p:nvSpPr>
            <p:cNvPr id="31" name="Rectangle 30"/>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2" name="Group 20"/>
            <p:cNvGrpSpPr>
              <a:grpSpLocks/>
            </p:cNvGrpSpPr>
            <p:nvPr/>
          </p:nvGrpSpPr>
          <p:grpSpPr bwMode="auto">
            <a:xfrm>
              <a:off x="381000" y="6540500"/>
              <a:ext cx="1016000" cy="246248"/>
              <a:chOff x="152400" y="6330950"/>
              <a:chExt cx="1016000" cy="246248"/>
            </a:xfrm>
          </p:grpSpPr>
          <p:sp>
            <p:nvSpPr>
              <p:cNvPr id="45"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46" name="Rectangle 45"/>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33" name="Group 21"/>
            <p:cNvGrpSpPr>
              <a:grpSpLocks/>
            </p:cNvGrpSpPr>
            <p:nvPr/>
          </p:nvGrpSpPr>
          <p:grpSpPr bwMode="auto">
            <a:xfrm>
              <a:off x="2260600" y="6540500"/>
              <a:ext cx="1016000" cy="246248"/>
              <a:chOff x="152400" y="6330950"/>
              <a:chExt cx="1016000" cy="246248"/>
            </a:xfrm>
          </p:grpSpPr>
          <p:sp>
            <p:nvSpPr>
              <p:cNvPr id="43"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44" name="Rectangle 43"/>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4" name="Group 24"/>
            <p:cNvGrpSpPr>
              <a:grpSpLocks/>
            </p:cNvGrpSpPr>
            <p:nvPr/>
          </p:nvGrpSpPr>
          <p:grpSpPr bwMode="auto">
            <a:xfrm>
              <a:off x="4394200" y="6540500"/>
              <a:ext cx="1092200" cy="246248"/>
              <a:chOff x="152400" y="6330950"/>
              <a:chExt cx="1092200" cy="246248"/>
            </a:xfrm>
          </p:grpSpPr>
          <p:sp>
            <p:nvSpPr>
              <p:cNvPr id="41"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42" name="Rectangle 41"/>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35" name="Group 27"/>
            <p:cNvGrpSpPr>
              <a:grpSpLocks/>
            </p:cNvGrpSpPr>
            <p:nvPr/>
          </p:nvGrpSpPr>
          <p:grpSpPr bwMode="auto">
            <a:xfrm>
              <a:off x="6375400" y="6540500"/>
              <a:ext cx="1397000" cy="246248"/>
              <a:chOff x="152400" y="6330950"/>
              <a:chExt cx="1397000" cy="246248"/>
            </a:xfrm>
          </p:grpSpPr>
          <p:sp>
            <p:nvSpPr>
              <p:cNvPr id="39"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40" name="Rectangle 39"/>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36" name="Group 30"/>
            <p:cNvGrpSpPr>
              <a:grpSpLocks/>
            </p:cNvGrpSpPr>
            <p:nvPr/>
          </p:nvGrpSpPr>
          <p:grpSpPr bwMode="auto">
            <a:xfrm>
              <a:off x="8661400" y="6534150"/>
              <a:ext cx="1244600" cy="246248"/>
              <a:chOff x="152400" y="6324600"/>
              <a:chExt cx="1244600" cy="246248"/>
            </a:xfrm>
          </p:grpSpPr>
          <p:sp>
            <p:nvSpPr>
              <p:cNvPr id="37"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38" name="Rectangle 37"/>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grpSp>
        <p:nvGrpSpPr>
          <p:cNvPr id="3" name="Group 2"/>
          <p:cNvGrpSpPr/>
          <p:nvPr/>
        </p:nvGrpSpPr>
        <p:grpSpPr>
          <a:xfrm>
            <a:off x="683568" y="3051375"/>
            <a:ext cx="3416300" cy="720080"/>
            <a:chOff x="683568" y="2837011"/>
            <a:chExt cx="3416300" cy="720080"/>
          </a:xfrm>
        </p:grpSpPr>
        <p:grpSp>
          <p:nvGrpSpPr>
            <p:cNvPr id="47" name="Group 9"/>
            <p:cNvGrpSpPr>
              <a:grpSpLocks/>
            </p:cNvGrpSpPr>
            <p:nvPr/>
          </p:nvGrpSpPr>
          <p:grpSpPr bwMode="auto">
            <a:xfrm>
              <a:off x="683568" y="2837011"/>
              <a:ext cx="3416300" cy="688975"/>
              <a:chOff x="720" y="1392"/>
              <a:chExt cx="4058" cy="480"/>
            </a:xfrm>
          </p:grpSpPr>
          <p:sp>
            <p:nvSpPr>
              <p:cNvPr id="48" name="AutoShape 10"/>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49" name="Group 11"/>
              <p:cNvGrpSpPr>
                <a:grpSpLocks/>
              </p:cNvGrpSpPr>
              <p:nvPr/>
            </p:nvGrpSpPr>
            <p:grpSpPr bwMode="auto">
              <a:xfrm>
                <a:off x="730" y="1407"/>
                <a:ext cx="4043" cy="444"/>
                <a:chOff x="744" y="1407"/>
                <a:chExt cx="3988" cy="444"/>
              </a:xfrm>
            </p:grpSpPr>
            <p:sp>
              <p:nvSpPr>
                <p:cNvPr id="50" name="AutoShape 12"/>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51" name="AutoShape 13"/>
                <p:cNvSpPr>
                  <a:spLocks noChangeArrowheads="1"/>
                </p:cNvSpPr>
                <p:nvPr/>
              </p:nvSpPr>
              <p:spPr bwMode="gray">
                <a:xfrm>
                  <a:off x="744" y="1407"/>
                  <a:ext cx="3988" cy="115"/>
                </a:xfrm>
                <a:prstGeom prst="roundRect">
                  <a:avLst>
                    <a:gd name="adj" fmla="val 50000"/>
                  </a:avLst>
                </a:prstGeom>
                <a:gradFill rotWithShape="1">
                  <a:gsLst>
                    <a:gs pos="0">
                      <a:schemeClr val="hlink">
                        <a:gamma/>
                        <a:tint val="25490"/>
                        <a:invGamma/>
                      </a:schemeClr>
                    </a:gs>
                    <a:gs pos="100000">
                      <a:schemeClr val="hlink">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grpSp>
        <p:sp>
          <p:nvSpPr>
            <p:cNvPr id="52" name="Text Box 20"/>
            <p:cNvSpPr txBox="1">
              <a:spLocks noChangeArrowheads="1"/>
            </p:cNvSpPr>
            <p:nvPr/>
          </p:nvSpPr>
          <p:spPr bwMode="gray">
            <a:xfrm>
              <a:off x="1343819" y="2933204"/>
              <a:ext cx="270696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d-ID" altLang="id-ID" sz="2000" b="1" dirty="0" smtClean="0">
                  <a:solidFill>
                    <a:srgbClr val="FFFFFF"/>
                  </a:solidFill>
                </a:rPr>
                <a:t>Diklat Pembentukan</a:t>
              </a:r>
              <a:endParaRPr lang="en-US" altLang="id-ID" sz="2000" b="1" dirty="0">
                <a:solidFill>
                  <a:srgbClr val="FFFFFF"/>
                </a:solidFill>
              </a:endParaRPr>
            </a:p>
          </p:txBody>
        </p:sp>
        <p:pic>
          <p:nvPicPr>
            <p:cNvPr id="53" name="Picture 25"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899592" y="2866529"/>
              <a:ext cx="538162" cy="690562"/>
            </a:xfrm>
            <a:prstGeom prst="rect">
              <a:avLst/>
            </a:prstGeom>
            <a:noFill/>
            <a:extLst>
              <a:ext uri="{909E8E84-426E-40DD-AFC4-6F175D3DCCD1}">
                <a14:hiddenFill xmlns:a14="http://schemas.microsoft.com/office/drawing/2010/main">
                  <a:solidFill>
                    <a:srgbClr val="FFFFFF"/>
                  </a:solidFill>
                </a14:hiddenFill>
              </a:ext>
            </a:extLst>
          </p:spPr>
        </p:pic>
      </p:grpSp>
      <p:pic>
        <p:nvPicPr>
          <p:cNvPr id="56" name="Picture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id-ID" altLang="id-ID" dirty="0" smtClean="0"/>
              <a:t>Dokumen dan Bukti Fisik</a:t>
            </a:r>
            <a:endParaRPr lang="en-US" altLang="id-ID" dirty="0"/>
          </a:p>
        </p:txBody>
      </p:sp>
      <p:sp>
        <p:nvSpPr>
          <p:cNvPr id="12291" name="AutoShape 3"/>
          <p:cNvSpPr>
            <a:spLocks noChangeArrowheads="1"/>
          </p:cNvSpPr>
          <p:nvPr/>
        </p:nvSpPr>
        <p:spPr bwMode="gray">
          <a:xfrm rot="5400000">
            <a:off x="3657600" y="3457627"/>
            <a:ext cx="1752600" cy="685800"/>
          </a:xfrm>
          <a:prstGeom prst="triangle">
            <a:avLst>
              <a:gd name="adj" fmla="val 50000"/>
            </a:avLst>
          </a:prstGeom>
          <a:solidFill>
            <a:schemeClr val="tx2">
              <a:alpha val="3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6" name="Group 5"/>
          <p:cNvGrpSpPr/>
          <p:nvPr/>
        </p:nvGrpSpPr>
        <p:grpSpPr>
          <a:xfrm>
            <a:off x="5022850" y="1700808"/>
            <a:ext cx="3624262" cy="4302146"/>
            <a:chOff x="5022850" y="1628800"/>
            <a:chExt cx="3624262" cy="3816424"/>
          </a:xfrm>
        </p:grpSpPr>
        <p:sp>
          <p:nvSpPr>
            <p:cNvPr id="12310" name="AutoShape 22"/>
            <p:cNvSpPr>
              <a:spLocks noChangeArrowheads="1"/>
            </p:cNvSpPr>
            <p:nvPr/>
          </p:nvSpPr>
          <p:spPr bwMode="gray">
            <a:xfrm>
              <a:off x="5022850" y="1628800"/>
              <a:ext cx="3581598" cy="3816424"/>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id-ID"/>
            </a:p>
          </p:txBody>
        </p:sp>
        <p:sp>
          <p:nvSpPr>
            <p:cNvPr id="12311" name="Rectangle 23"/>
            <p:cNvSpPr>
              <a:spLocks noChangeArrowheads="1"/>
            </p:cNvSpPr>
            <p:nvPr/>
          </p:nvSpPr>
          <p:spPr bwMode="black">
            <a:xfrm>
              <a:off x="5076056" y="1841555"/>
              <a:ext cx="3571056" cy="3393737"/>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id-ID" sz="2800" b="1" dirty="0"/>
                <a:t> </a:t>
              </a:r>
              <a:r>
                <a:rPr lang="id-ID" altLang="id-ID" sz="2800" b="1" u="sng" dirty="0" smtClean="0">
                  <a:solidFill>
                    <a:srgbClr val="A50021"/>
                  </a:solidFill>
                </a:rPr>
                <a:t>PERENCANAAN</a:t>
              </a:r>
              <a:endParaRPr lang="en-US" altLang="id-ID" sz="2800" b="1" u="sng" dirty="0">
                <a:solidFill>
                  <a:srgbClr val="A50021"/>
                </a:solidFill>
              </a:endParaRPr>
            </a:p>
            <a:p>
              <a:pPr algn="ctr" eaLnBrk="0" hangingPunct="0">
                <a:lnSpc>
                  <a:spcPct val="110000"/>
                </a:lnSpc>
              </a:pPr>
              <a:endParaRPr lang="en-US" altLang="id-ID" b="1" dirty="0">
                <a:solidFill>
                  <a:srgbClr val="FF9900"/>
                </a:solidFill>
              </a:endParaRPr>
            </a:p>
            <a:p>
              <a:pPr marL="342900" indent="-342900" algn="ctr" eaLnBrk="0" hangingPunct="0">
                <a:lnSpc>
                  <a:spcPct val="150000"/>
                </a:lnSpc>
                <a:buAutoNum type="arabicPeriod"/>
              </a:pPr>
              <a:r>
                <a:rPr lang="id-ID" altLang="id-ID" sz="1600" b="1" dirty="0" smtClean="0">
                  <a:solidFill>
                    <a:srgbClr val="000000"/>
                  </a:solidFill>
                </a:rPr>
                <a:t>Si RUP</a:t>
              </a:r>
            </a:p>
            <a:p>
              <a:pPr marL="342900" indent="-342900" algn="ctr" eaLnBrk="0" hangingPunct="0">
                <a:lnSpc>
                  <a:spcPct val="150000"/>
                </a:lnSpc>
                <a:buAutoNum type="arabicPeriod"/>
              </a:pPr>
              <a:r>
                <a:rPr lang="id-ID" altLang="id-ID" sz="1600" b="1" dirty="0" smtClean="0">
                  <a:solidFill>
                    <a:srgbClr val="000000"/>
                  </a:solidFill>
                </a:rPr>
                <a:t>Analisa Harga Pasar                  (Hasil Survey)</a:t>
              </a:r>
            </a:p>
            <a:p>
              <a:pPr marL="342900" indent="-342900" algn="ctr" eaLnBrk="0" hangingPunct="0">
                <a:lnSpc>
                  <a:spcPct val="150000"/>
                </a:lnSpc>
                <a:buAutoNum type="arabicPeriod"/>
              </a:pPr>
              <a:r>
                <a:rPr lang="id-ID" altLang="id-ID" sz="1600" b="1" dirty="0" smtClean="0">
                  <a:solidFill>
                    <a:srgbClr val="000000"/>
                  </a:solidFill>
                </a:rPr>
                <a:t>RAB / RKA</a:t>
              </a:r>
            </a:p>
            <a:p>
              <a:pPr marL="342900" indent="-342900" algn="ctr" eaLnBrk="0" hangingPunct="0">
                <a:lnSpc>
                  <a:spcPct val="150000"/>
                </a:lnSpc>
                <a:buAutoNum type="arabicPeriod"/>
              </a:pPr>
              <a:r>
                <a:rPr lang="id-ID" altLang="id-ID" sz="1600" b="1" dirty="0" smtClean="0">
                  <a:solidFill>
                    <a:srgbClr val="000000"/>
                  </a:solidFill>
                </a:rPr>
                <a:t>Spektek / KAK / HPS /      Rancangan Kontrak</a:t>
              </a:r>
            </a:p>
            <a:p>
              <a:pPr marL="342900" indent="-342900" algn="ctr" eaLnBrk="0" hangingPunct="0">
                <a:lnSpc>
                  <a:spcPct val="150000"/>
                </a:lnSpc>
                <a:buAutoNum type="arabicPeriod"/>
              </a:pPr>
              <a:r>
                <a:rPr lang="id-ID" altLang="id-ID" sz="1600" b="1" dirty="0" smtClean="0">
                  <a:solidFill>
                    <a:srgbClr val="000000"/>
                  </a:solidFill>
                </a:rPr>
                <a:t>BA RPP</a:t>
              </a:r>
            </a:p>
            <a:p>
              <a:pPr marL="342900" indent="-342900" algn="ctr" eaLnBrk="0" hangingPunct="0">
                <a:lnSpc>
                  <a:spcPct val="150000"/>
                </a:lnSpc>
                <a:buAutoNum type="arabicPeriod"/>
              </a:pPr>
              <a:r>
                <a:rPr lang="id-ID" altLang="id-ID" sz="1600" b="1" dirty="0" smtClean="0">
                  <a:solidFill>
                    <a:srgbClr val="000000"/>
                  </a:solidFill>
                </a:rPr>
                <a:t>Evaluasi Kinerja</a:t>
              </a:r>
              <a:endParaRPr lang="en-US" altLang="id-ID" sz="1600" b="1" dirty="0">
                <a:solidFill>
                  <a:srgbClr val="000000"/>
                </a:solidFill>
              </a:endParaRPr>
            </a:p>
          </p:txBody>
        </p:sp>
      </p:grpSp>
      <p:grpSp>
        <p:nvGrpSpPr>
          <p:cNvPr id="2" name="Group 1"/>
          <p:cNvGrpSpPr/>
          <p:nvPr/>
        </p:nvGrpSpPr>
        <p:grpSpPr>
          <a:xfrm>
            <a:off x="685800" y="3212976"/>
            <a:ext cx="3429000" cy="1296144"/>
            <a:chOff x="685800" y="2060848"/>
            <a:chExt cx="3429000" cy="746125"/>
          </a:xfrm>
        </p:grpSpPr>
        <p:grpSp>
          <p:nvGrpSpPr>
            <p:cNvPr id="12292" name="Group 4"/>
            <p:cNvGrpSpPr>
              <a:grpSpLocks/>
            </p:cNvGrpSpPr>
            <p:nvPr/>
          </p:nvGrpSpPr>
          <p:grpSpPr bwMode="auto">
            <a:xfrm>
              <a:off x="698500" y="2060848"/>
              <a:ext cx="3416300" cy="688975"/>
              <a:chOff x="720" y="1392"/>
              <a:chExt cx="4058" cy="480"/>
            </a:xfrm>
          </p:grpSpPr>
          <p:sp>
            <p:nvSpPr>
              <p:cNvPr id="12293" name="AutoShape 5"/>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12294" name="Group 6"/>
              <p:cNvGrpSpPr>
                <a:grpSpLocks/>
              </p:cNvGrpSpPr>
              <p:nvPr/>
            </p:nvGrpSpPr>
            <p:grpSpPr bwMode="auto">
              <a:xfrm>
                <a:off x="730" y="1407"/>
                <a:ext cx="4043" cy="444"/>
                <a:chOff x="744" y="1407"/>
                <a:chExt cx="3988" cy="444"/>
              </a:xfrm>
            </p:grpSpPr>
            <p:sp>
              <p:nvSpPr>
                <p:cNvPr id="12295" name="AutoShape 7"/>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12296" name="AutoShape 8"/>
                <p:cNvSpPr>
                  <a:spLocks noChangeArrowheads="1"/>
                </p:cNvSpPr>
                <p:nvPr/>
              </p:nvSpPr>
              <p:spPr bwMode="gray">
                <a:xfrm>
                  <a:off x="744" y="1407"/>
                  <a:ext cx="3988" cy="115"/>
                </a:xfrm>
                <a:prstGeom prst="roundRect">
                  <a:avLst>
                    <a:gd name="adj" fmla="val 50000"/>
                  </a:avLst>
                </a:prstGeom>
                <a:gradFill rotWithShape="1">
                  <a:gsLst>
                    <a:gs pos="0">
                      <a:schemeClr val="accent2">
                        <a:gamma/>
                        <a:tint val="15686"/>
                        <a:invGamma/>
                      </a:schemeClr>
                    </a:gs>
                    <a:gs pos="100000">
                      <a:schemeClr val="accent2">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grpSp>
        <p:sp>
          <p:nvSpPr>
            <p:cNvPr id="12307" name="Text Box 19"/>
            <p:cNvSpPr txBox="1">
              <a:spLocks noChangeArrowheads="1"/>
            </p:cNvSpPr>
            <p:nvPr/>
          </p:nvSpPr>
          <p:spPr bwMode="gray">
            <a:xfrm>
              <a:off x="1043607" y="2226653"/>
              <a:ext cx="2987055" cy="301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d-ID" altLang="id-ID" sz="2800" b="1" dirty="0" smtClean="0">
                  <a:solidFill>
                    <a:srgbClr val="FFFFFF"/>
                  </a:solidFill>
                </a:rPr>
                <a:t>Perencanaan</a:t>
              </a:r>
              <a:r>
                <a:rPr lang="id-ID" altLang="id-ID" sz="2000" b="1" dirty="0" smtClean="0">
                  <a:solidFill>
                    <a:srgbClr val="FFFFFF"/>
                  </a:solidFill>
                </a:rPr>
                <a:t> </a:t>
              </a:r>
              <a:endParaRPr lang="en-US" altLang="id-ID" sz="2000" b="1" dirty="0">
                <a:solidFill>
                  <a:srgbClr val="FFFFFF"/>
                </a:solidFill>
              </a:endParaRPr>
            </a:p>
          </p:txBody>
        </p:sp>
        <p:pic>
          <p:nvPicPr>
            <p:cNvPr id="12312" name="Picture 24"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685800" y="2116410"/>
              <a:ext cx="538163" cy="69056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16"/>
          <p:cNvGrpSpPr>
            <a:grpSpLocks/>
          </p:cNvGrpSpPr>
          <p:nvPr/>
        </p:nvGrpSpPr>
        <p:grpSpPr bwMode="auto">
          <a:xfrm>
            <a:off x="0" y="6541169"/>
            <a:ext cx="9144000" cy="381000"/>
            <a:chOff x="0" y="6477000"/>
            <a:chExt cx="9906000" cy="381000"/>
          </a:xfrm>
        </p:grpSpPr>
        <p:sp>
          <p:nvSpPr>
            <p:cNvPr id="31" name="Rectangle 30"/>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2" name="Group 20"/>
            <p:cNvGrpSpPr>
              <a:grpSpLocks/>
            </p:cNvGrpSpPr>
            <p:nvPr/>
          </p:nvGrpSpPr>
          <p:grpSpPr bwMode="auto">
            <a:xfrm>
              <a:off x="381000" y="6540500"/>
              <a:ext cx="1016000" cy="246248"/>
              <a:chOff x="152400" y="6330950"/>
              <a:chExt cx="1016000" cy="246248"/>
            </a:xfrm>
          </p:grpSpPr>
          <p:sp>
            <p:nvSpPr>
              <p:cNvPr id="45" name="TextBox 21"/>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46" name="Rectangle 45"/>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33" name="Group 21"/>
            <p:cNvGrpSpPr>
              <a:grpSpLocks/>
            </p:cNvGrpSpPr>
            <p:nvPr/>
          </p:nvGrpSpPr>
          <p:grpSpPr bwMode="auto">
            <a:xfrm>
              <a:off x="2260600" y="6540500"/>
              <a:ext cx="1016000" cy="246248"/>
              <a:chOff x="152400" y="6330950"/>
              <a:chExt cx="1016000" cy="246248"/>
            </a:xfrm>
          </p:grpSpPr>
          <p:sp>
            <p:nvSpPr>
              <p:cNvPr id="43" name="TextBox 19"/>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44" name="Rectangle 43"/>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34" name="Group 24"/>
            <p:cNvGrpSpPr>
              <a:grpSpLocks/>
            </p:cNvGrpSpPr>
            <p:nvPr/>
          </p:nvGrpSpPr>
          <p:grpSpPr bwMode="auto">
            <a:xfrm>
              <a:off x="4394200" y="6540500"/>
              <a:ext cx="1092200" cy="246248"/>
              <a:chOff x="152400" y="6330950"/>
              <a:chExt cx="1092200" cy="246248"/>
            </a:xfrm>
          </p:grpSpPr>
          <p:sp>
            <p:nvSpPr>
              <p:cNvPr id="41" name="TextBox 17"/>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42" name="Rectangle 41"/>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35" name="Group 27"/>
            <p:cNvGrpSpPr>
              <a:grpSpLocks/>
            </p:cNvGrpSpPr>
            <p:nvPr/>
          </p:nvGrpSpPr>
          <p:grpSpPr bwMode="auto">
            <a:xfrm>
              <a:off x="6375400" y="6540500"/>
              <a:ext cx="1397000" cy="246248"/>
              <a:chOff x="152400" y="6330950"/>
              <a:chExt cx="1397000" cy="246248"/>
            </a:xfrm>
          </p:grpSpPr>
          <p:sp>
            <p:nvSpPr>
              <p:cNvPr id="39" name="TextBox 15"/>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40" name="Rectangle 39"/>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36" name="Group 30"/>
            <p:cNvGrpSpPr>
              <a:grpSpLocks/>
            </p:cNvGrpSpPr>
            <p:nvPr/>
          </p:nvGrpSpPr>
          <p:grpSpPr bwMode="auto">
            <a:xfrm>
              <a:off x="8661400" y="6534150"/>
              <a:ext cx="1244600" cy="246248"/>
              <a:chOff x="152400" y="6324600"/>
              <a:chExt cx="1244600" cy="246248"/>
            </a:xfrm>
          </p:grpSpPr>
          <p:sp>
            <p:nvSpPr>
              <p:cNvPr id="37" name="TextBox 13"/>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38" name="Rectangle 37"/>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grpSp>
        <p:nvGrpSpPr>
          <p:cNvPr id="3" name="Group 2"/>
          <p:cNvGrpSpPr/>
          <p:nvPr/>
        </p:nvGrpSpPr>
        <p:grpSpPr>
          <a:xfrm>
            <a:off x="683568" y="3197478"/>
            <a:ext cx="3416300" cy="1296144"/>
            <a:chOff x="683568" y="2837011"/>
            <a:chExt cx="3416300" cy="720080"/>
          </a:xfrm>
        </p:grpSpPr>
        <p:grpSp>
          <p:nvGrpSpPr>
            <p:cNvPr id="47" name="Group 9"/>
            <p:cNvGrpSpPr>
              <a:grpSpLocks/>
            </p:cNvGrpSpPr>
            <p:nvPr/>
          </p:nvGrpSpPr>
          <p:grpSpPr bwMode="auto">
            <a:xfrm>
              <a:off x="683568" y="2837011"/>
              <a:ext cx="3416300" cy="688975"/>
              <a:chOff x="720" y="1392"/>
              <a:chExt cx="4058" cy="480"/>
            </a:xfrm>
          </p:grpSpPr>
          <p:sp>
            <p:nvSpPr>
              <p:cNvPr id="48" name="AutoShape 10"/>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49" name="Group 11"/>
              <p:cNvGrpSpPr>
                <a:grpSpLocks/>
              </p:cNvGrpSpPr>
              <p:nvPr/>
            </p:nvGrpSpPr>
            <p:grpSpPr bwMode="auto">
              <a:xfrm>
                <a:off x="730" y="1407"/>
                <a:ext cx="4043" cy="444"/>
                <a:chOff x="744" y="1407"/>
                <a:chExt cx="3988" cy="444"/>
              </a:xfrm>
            </p:grpSpPr>
            <p:sp>
              <p:nvSpPr>
                <p:cNvPr id="50" name="AutoShape 12"/>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51" name="AutoShape 13"/>
                <p:cNvSpPr>
                  <a:spLocks noChangeArrowheads="1"/>
                </p:cNvSpPr>
                <p:nvPr/>
              </p:nvSpPr>
              <p:spPr bwMode="gray">
                <a:xfrm>
                  <a:off x="744" y="1407"/>
                  <a:ext cx="3988" cy="115"/>
                </a:xfrm>
                <a:prstGeom prst="roundRect">
                  <a:avLst>
                    <a:gd name="adj" fmla="val 50000"/>
                  </a:avLst>
                </a:prstGeom>
                <a:gradFill rotWithShape="1">
                  <a:gsLst>
                    <a:gs pos="0">
                      <a:schemeClr val="hlink">
                        <a:gamma/>
                        <a:tint val="25490"/>
                        <a:invGamma/>
                      </a:schemeClr>
                    </a:gs>
                    <a:gs pos="100000">
                      <a:schemeClr val="hlink">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grpSp>
        <p:sp>
          <p:nvSpPr>
            <p:cNvPr id="52" name="Text Box 20"/>
            <p:cNvSpPr txBox="1">
              <a:spLocks noChangeArrowheads="1"/>
            </p:cNvSpPr>
            <p:nvPr/>
          </p:nvSpPr>
          <p:spPr bwMode="gray">
            <a:xfrm>
              <a:off x="1328321" y="2907374"/>
              <a:ext cx="2706960" cy="53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d-ID" altLang="id-ID" sz="2800" b="1" dirty="0" smtClean="0">
                  <a:solidFill>
                    <a:srgbClr val="FFFFFF"/>
                  </a:solidFill>
                </a:rPr>
                <a:t>Pemilihan Penyedia</a:t>
              </a:r>
              <a:endParaRPr lang="en-US" altLang="id-ID" sz="2800" b="1" dirty="0">
                <a:solidFill>
                  <a:srgbClr val="FFFFFF"/>
                </a:solidFill>
              </a:endParaRPr>
            </a:p>
          </p:txBody>
        </p:sp>
        <p:pic>
          <p:nvPicPr>
            <p:cNvPr id="53" name="Picture 25"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899592" y="2866529"/>
              <a:ext cx="538162" cy="6905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p:cNvGrpSpPr/>
          <p:nvPr/>
        </p:nvGrpSpPr>
        <p:grpSpPr>
          <a:xfrm>
            <a:off x="5019049" y="1697215"/>
            <a:ext cx="3624262" cy="4302145"/>
            <a:chOff x="5022850" y="1628800"/>
            <a:chExt cx="3624262" cy="3816424"/>
          </a:xfrm>
        </p:grpSpPr>
        <p:sp>
          <p:nvSpPr>
            <p:cNvPr id="57" name="AutoShape 22"/>
            <p:cNvSpPr>
              <a:spLocks noChangeArrowheads="1"/>
            </p:cNvSpPr>
            <p:nvPr/>
          </p:nvSpPr>
          <p:spPr bwMode="gray">
            <a:xfrm>
              <a:off x="5022850" y="1628800"/>
              <a:ext cx="3581598" cy="3816424"/>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id-ID"/>
            </a:p>
          </p:txBody>
        </p:sp>
        <p:sp>
          <p:nvSpPr>
            <p:cNvPr id="58" name="Rectangle 23"/>
            <p:cNvSpPr>
              <a:spLocks noChangeArrowheads="1"/>
            </p:cNvSpPr>
            <p:nvPr/>
          </p:nvSpPr>
          <p:spPr bwMode="black">
            <a:xfrm>
              <a:off x="5076056" y="1900638"/>
              <a:ext cx="3571056" cy="3066104"/>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id-ID" sz="2800" b="1" dirty="0"/>
                <a:t> </a:t>
              </a:r>
              <a:r>
                <a:rPr lang="id-ID" altLang="id-ID" sz="2200" b="1" u="sng" dirty="0" smtClean="0">
                  <a:solidFill>
                    <a:srgbClr val="A50021"/>
                  </a:solidFill>
                </a:rPr>
                <a:t>PEMILIHAN PENYEDIA</a:t>
              </a:r>
              <a:endParaRPr lang="en-US" altLang="id-ID" sz="2200" b="1" u="sng" dirty="0">
                <a:solidFill>
                  <a:srgbClr val="A50021"/>
                </a:solidFill>
              </a:endParaRPr>
            </a:p>
            <a:p>
              <a:pPr algn="ctr" eaLnBrk="0" hangingPunct="0">
                <a:lnSpc>
                  <a:spcPct val="110000"/>
                </a:lnSpc>
              </a:pPr>
              <a:endParaRPr lang="en-US" altLang="id-ID" b="1" dirty="0">
                <a:solidFill>
                  <a:srgbClr val="FF9900"/>
                </a:solidFill>
              </a:endParaRPr>
            </a:p>
            <a:p>
              <a:pPr marL="342900" indent="-342900" algn="ctr" eaLnBrk="0" hangingPunct="0">
                <a:lnSpc>
                  <a:spcPct val="150000"/>
                </a:lnSpc>
                <a:buAutoNum type="arabicPeriod"/>
              </a:pPr>
              <a:r>
                <a:rPr lang="id-ID" altLang="id-ID" sz="1600" b="1" dirty="0" smtClean="0">
                  <a:solidFill>
                    <a:srgbClr val="000000"/>
                  </a:solidFill>
                </a:rPr>
                <a:t>BA RUP</a:t>
              </a:r>
            </a:p>
            <a:p>
              <a:pPr marL="342900" indent="-342900" algn="ctr" eaLnBrk="0" hangingPunct="0">
                <a:lnSpc>
                  <a:spcPct val="150000"/>
                </a:lnSpc>
                <a:buAutoNum type="arabicPeriod"/>
              </a:pPr>
              <a:r>
                <a:rPr lang="id-ID" altLang="id-ID" sz="1600" b="1" dirty="0" smtClean="0">
                  <a:solidFill>
                    <a:srgbClr val="000000"/>
                  </a:solidFill>
                </a:rPr>
                <a:t>Daftar SIMAK</a:t>
              </a:r>
            </a:p>
            <a:p>
              <a:pPr marL="342900" indent="-342900" algn="ctr" eaLnBrk="0" hangingPunct="0">
                <a:lnSpc>
                  <a:spcPct val="150000"/>
                </a:lnSpc>
                <a:buAutoNum type="arabicPeriod"/>
              </a:pPr>
              <a:r>
                <a:rPr lang="id-ID" altLang="id-ID" sz="1600" b="1" dirty="0" smtClean="0">
                  <a:solidFill>
                    <a:srgbClr val="000000"/>
                  </a:solidFill>
                </a:rPr>
                <a:t>Rancangan SPK/Kontrak</a:t>
              </a:r>
            </a:p>
            <a:p>
              <a:pPr marL="342900" indent="-342900" algn="ctr" eaLnBrk="0" hangingPunct="0">
                <a:lnSpc>
                  <a:spcPct val="150000"/>
                </a:lnSpc>
                <a:buAutoNum type="arabicPeriod"/>
              </a:pPr>
              <a:r>
                <a:rPr lang="id-ID" altLang="id-ID" sz="1600" b="1" dirty="0" smtClean="0">
                  <a:solidFill>
                    <a:srgbClr val="000000"/>
                  </a:solidFill>
                </a:rPr>
                <a:t>HPS</a:t>
              </a:r>
            </a:p>
            <a:p>
              <a:pPr marL="342900" indent="-342900" algn="ctr" eaLnBrk="0" hangingPunct="0">
                <a:lnSpc>
                  <a:spcPct val="150000"/>
                </a:lnSpc>
                <a:buAutoNum type="arabicPeriod"/>
              </a:pPr>
              <a:r>
                <a:rPr lang="id-ID" altLang="id-ID" sz="1600" b="1" dirty="0" smtClean="0">
                  <a:solidFill>
                    <a:srgbClr val="000000"/>
                  </a:solidFill>
                </a:rPr>
                <a:t>Summary Report / BAHPL</a:t>
              </a:r>
            </a:p>
            <a:p>
              <a:pPr marL="342900" indent="-342900" algn="ctr" eaLnBrk="0" hangingPunct="0">
                <a:lnSpc>
                  <a:spcPct val="150000"/>
                </a:lnSpc>
                <a:buAutoNum type="arabicPeriod"/>
              </a:pPr>
              <a:r>
                <a:rPr lang="id-ID" altLang="id-ID" sz="1600" b="1" dirty="0" smtClean="0">
                  <a:solidFill>
                    <a:srgbClr val="000000"/>
                  </a:solidFill>
                </a:rPr>
                <a:t>SPPBJ / Penetapan Pemenang</a:t>
              </a:r>
            </a:p>
            <a:p>
              <a:pPr marL="342900" indent="-342900" algn="ctr" eaLnBrk="0" hangingPunct="0">
                <a:lnSpc>
                  <a:spcPct val="150000"/>
                </a:lnSpc>
                <a:buAutoNum type="arabicPeriod"/>
              </a:pPr>
              <a:r>
                <a:rPr lang="id-ID" altLang="id-ID" sz="1600" b="1" dirty="0" smtClean="0">
                  <a:solidFill>
                    <a:srgbClr val="000000"/>
                  </a:solidFill>
                </a:rPr>
                <a:t>Evaluasi Kinerja</a:t>
              </a:r>
              <a:endParaRPr lang="en-US" altLang="id-ID" sz="1600" b="1" dirty="0">
                <a:solidFill>
                  <a:srgbClr val="000000"/>
                </a:solidFill>
              </a:endParaRPr>
            </a:p>
          </p:txBody>
        </p:sp>
      </p:grpSp>
      <p:grpSp>
        <p:nvGrpSpPr>
          <p:cNvPr id="59" name="Group 58"/>
          <p:cNvGrpSpPr/>
          <p:nvPr/>
        </p:nvGrpSpPr>
        <p:grpSpPr>
          <a:xfrm>
            <a:off x="5022861" y="1716285"/>
            <a:ext cx="3602052" cy="4302146"/>
            <a:chOff x="5022850" y="1628800"/>
            <a:chExt cx="3602052" cy="3816424"/>
          </a:xfrm>
        </p:grpSpPr>
        <p:sp>
          <p:nvSpPr>
            <p:cNvPr id="60" name="AutoShape 22"/>
            <p:cNvSpPr>
              <a:spLocks noChangeArrowheads="1"/>
            </p:cNvSpPr>
            <p:nvPr/>
          </p:nvSpPr>
          <p:spPr bwMode="gray">
            <a:xfrm>
              <a:off x="5022850" y="1628800"/>
              <a:ext cx="3581598" cy="3816424"/>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id-ID"/>
            </a:p>
          </p:txBody>
        </p:sp>
        <p:sp>
          <p:nvSpPr>
            <p:cNvPr id="61" name="Rectangle 23"/>
            <p:cNvSpPr>
              <a:spLocks noChangeArrowheads="1"/>
            </p:cNvSpPr>
            <p:nvPr/>
          </p:nvSpPr>
          <p:spPr bwMode="black">
            <a:xfrm>
              <a:off x="5053846" y="1722037"/>
              <a:ext cx="3571056" cy="3664034"/>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id-ID" sz="2400" b="1" dirty="0"/>
                <a:t> </a:t>
              </a:r>
              <a:r>
                <a:rPr lang="id-ID" altLang="id-ID" sz="2000" b="1" u="sng" dirty="0" smtClean="0">
                  <a:solidFill>
                    <a:srgbClr val="A50021"/>
                  </a:solidFill>
                </a:rPr>
                <a:t>MANAJEMEN KONTRAK</a:t>
              </a:r>
              <a:endParaRPr lang="en-US" altLang="id-ID" sz="2400" b="1" u="sng" dirty="0">
                <a:solidFill>
                  <a:srgbClr val="A50021"/>
                </a:solidFill>
              </a:endParaRPr>
            </a:p>
            <a:p>
              <a:pPr algn="ctr" eaLnBrk="0" hangingPunct="0">
                <a:lnSpc>
                  <a:spcPct val="110000"/>
                </a:lnSpc>
              </a:pPr>
              <a:endParaRPr lang="en-US" altLang="id-ID" sz="1600" b="1" dirty="0">
                <a:solidFill>
                  <a:srgbClr val="FF9900"/>
                </a:solidFill>
              </a:endParaRPr>
            </a:p>
            <a:p>
              <a:pPr marL="342900" indent="-342900" algn="ctr" eaLnBrk="0" hangingPunct="0">
                <a:lnSpc>
                  <a:spcPct val="120000"/>
                </a:lnSpc>
                <a:buAutoNum type="arabicPeriod"/>
              </a:pPr>
              <a:r>
                <a:rPr lang="id-ID" altLang="id-ID" sz="1400" b="1" dirty="0" smtClean="0">
                  <a:solidFill>
                    <a:srgbClr val="000000"/>
                  </a:solidFill>
                </a:rPr>
                <a:t>Kontrak / Jampel</a:t>
              </a:r>
            </a:p>
            <a:p>
              <a:pPr marL="342900" indent="-342900" algn="ctr" eaLnBrk="0" hangingPunct="0">
                <a:lnSpc>
                  <a:spcPct val="120000"/>
                </a:lnSpc>
                <a:buAutoNum type="arabicPeriod"/>
              </a:pPr>
              <a:r>
                <a:rPr lang="id-ID" altLang="id-ID" sz="1400" b="1" dirty="0" smtClean="0">
                  <a:solidFill>
                    <a:srgbClr val="000000"/>
                  </a:solidFill>
                </a:rPr>
                <a:t>SPMK / SP / SPK</a:t>
              </a:r>
            </a:p>
            <a:p>
              <a:pPr marL="342900" indent="-342900" algn="ctr" eaLnBrk="0" hangingPunct="0">
                <a:lnSpc>
                  <a:spcPct val="120000"/>
                </a:lnSpc>
                <a:buAutoNum type="arabicPeriod"/>
              </a:pPr>
              <a:r>
                <a:rPr lang="id-ID" altLang="id-ID" sz="1400" b="1" dirty="0" smtClean="0">
                  <a:solidFill>
                    <a:srgbClr val="000000"/>
                  </a:solidFill>
                </a:rPr>
                <a:t>Rencana Mutu Kontrak (RMK)</a:t>
              </a:r>
            </a:p>
            <a:p>
              <a:pPr marL="342900" indent="-342900" algn="ctr" eaLnBrk="0" hangingPunct="0">
                <a:lnSpc>
                  <a:spcPct val="120000"/>
                </a:lnSpc>
                <a:buAutoNum type="arabicPeriod"/>
              </a:pPr>
              <a:r>
                <a:rPr lang="id-ID" altLang="id-ID" sz="1400" b="1" dirty="0" smtClean="0">
                  <a:solidFill>
                    <a:srgbClr val="000000"/>
                  </a:solidFill>
                </a:rPr>
                <a:t>SSKK/ Kurva S /             Pembayaran Termyn</a:t>
              </a:r>
            </a:p>
            <a:p>
              <a:pPr marL="342900" indent="-342900" algn="ctr" eaLnBrk="0" hangingPunct="0">
                <a:lnSpc>
                  <a:spcPct val="120000"/>
                </a:lnSpc>
                <a:buAutoNum type="arabicPeriod"/>
              </a:pPr>
              <a:r>
                <a:rPr lang="id-ID" altLang="id-ID" sz="1400" b="1" dirty="0" smtClean="0">
                  <a:solidFill>
                    <a:srgbClr val="000000"/>
                  </a:solidFill>
                </a:rPr>
                <a:t>BAST/BAHP/BAPP</a:t>
              </a:r>
            </a:p>
            <a:p>
              <a:pPr marL="342900" indent="-342900" algn="ctr" eaLnBrk="0" hangingPunct="0">
                <a:lnSpc>
                  <a:spcPct val="120000"/>
                </a:lnSpc>
                <a:buAutoNum type="arabicPeriod"/>
              </a:pPr>
              <a:r>
                <a:rPr lang="id-ID" altLang="id-ID" sz="1400" b="1" dirty="0" smtClean="0">
                  <a:solidFill>
                    <a:srgbClr val="000000"/>
                  </a:solidFill>
                </a:rPr>
                <a:t>Fc. Jaminan</a:t>
              </a:r>
            </a:p>
            <a:p>
              <a:pPr marL="342900" indent="-342900" algn="ctr" eaLnBrk="0" hangingPunct="0">
                <a:lnSpc>
                  <a:spcPct val="120000"/>
                </a:lnSpc>
                <a:buAutoNum type="arabicPeriod"/>
              </a:pPr>
              <a:r>
                <a:rPr lang="id-ID" altLang="id-ID" sz="1400" b="1" dirty="0" smtClean="0">
                  <a:solidFill>
                    <a:srgbClr val="000000"/>
                  </a:solidFill>
                </a:rPr>
                <a:t>Adendum/Amandemen Kontrak</a:t>
              </a:r>
            </a:p>
            <a:p>
              <a:pPr marL="342900" indent="-342900" algn="ctr" eaLnBrk="0" hangingPunct="0">
                <a:lnSpc>
                  <a:spcPct val="120000"/>
                </a:lnSpc>
                <a:buAutoNum type="arabicPeriod"/>
              </a:pPr>
              <a:r>
                <a:rPr lang="id-ID" altLang="id-ID" sz="1400" b="1" dirty="0" smtClean="0">
                  <a:solidFill>
                    <a:srgbClr val="000000"/>
                  </a:solidFill>
                </a:rPr>
                <a:t>BA Kegagalan Teknis / BA Pemutusan Kontrak</a:t>
              </a:r>
            </a:p>
            <a:p>
              <a:pPr marL="342900" indent="-342900" algn="ctr" eaLnBrk="0" hangingPunct="0">
                <a:lnSpc>
                  <a:spcPct val="120000"/>
                </a:lnSpc>
                <a:buAutoNum type="arabicPeriod"/>
              </a:pPr>
              <a:r>
                <a:rPr lang="id-ID" altLang="id-ID" sz="1400" b="1" dirty="0" smtClean="0">
                  <a:solidFill>
                    <a:srgbClr val="000000"/>
                  </a:solidFill>
                </a:rPr>
                <a:t>SPP</a:t>
              </a:r>
            </a:p>
            <a:p>
              <a:pPr marL="342900" indent="-342900" algn="ctr" eaLnBrk="0" hangingPunct="0">
                <a:lnSpc>
                  <a:spcPct val="120000"/>
                </a:lnSpc>
                <a:buAutoNum type="arabicPeriod"/>
              </a:pPr>
              <a:r>
                <a:rPr lang="id-ID" altLang="id-ID" sz="1400" b="1" dirty="0" smtClean="0">
                  <a:solidFill>
                    <a:srgbClr val="000000"/>
                  </a:solidFill>
                </a:rPr>
                <a:t>Rekap Pekerjaan 1 tahun</a:t>
              </a:r>
            </a:p>
            <a:p>
              <a:pPr marL="342900" indent="-342900" algn="ctr" eaLnBrk="0" hangingPunct="0">
                <a:lnSpc>
                  <a:spcPct val="120000"/>
                </a:lnSpc>
                <a:buAutoNum type="arabicPeriod"/>
              </a:pPr>
              <a:r>
                <a:rPr lang="id-ID" altLang="id-ID" sz="1400" b="1" dirty="0" smtClean="0">
                  <a:solidFill>
                    <a:srgbClr val="000000"/>
                  </a:solidFill>
                </a:rPr>
                <a:t>Evaluasi Kinerja</a:t>
              </a:r>
              <a:endParaRPr lang="en-US" altLang="id-ID" sz="1400" b="1" dirty="0">
                <a:solidFill>
                  <a:srgbClr val="000000"/>
                </a:solidFill>
              </a:endParaRPr>
            </a:p>
          </p:txBody>
        </p:sp>
      </p:grpSp>
      <p:grpSp>
        <p:nvGrpSpPr>
          <p:cNvPr id="62" name="Group 61"/>
          <p:cNvGrpSpPr/>
          <p:nvPr/>
        </p:nvGrpSpPr>
        <p:grpSpPr>
          <a:xfrm>
            <a:off x="5035731" y="1687913"/>
            <a:ext cx="3602052" cy="4302146"/>
            <a:chOff x="5022850" y="1628800"/>
            <a:chExt cx="3602052" cy="3816424"/>
          </a:xfrm>
        </p:grpSpPr>
        <p:sp>
          <p:nvSpPr>
            <p:cNvPr id="63" name="AutoShape 22"/>
            <p:cNvSpPr>
              <a:spLocks noChangeArrowheads="1"/>
            </p:cNvSpPr>
            <p:nvPr/>
          </p:nvSpPr>
          <p:spPr bwMode="gray">
            <a:xfrm>
              <a:off x="5022850" y="1628800"/>
              <a:ext cx="3581598" cy="3816424"/>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id-ID"/>
            </a:p>
          </p:txBody>
        </p:sp>
        <p:sp>
          <p:nvSpPr>
            <p:cNvPr id="64" name="Rectangle 23"/>
            <p:cNvSpPr>
              <a:spLocks noChangeArrowheads="1"/>
            </p:cNvSpPr>
            <p:nvPr/>
          </p:nvSpPr>
          <p:spPr bwMode="black">
            <a:xfrm>
              <a:off x="5053846" y="2448021"/>
              <a:ext cx="3571056" cy="2211526"/>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id-ID" sz="3600" b="1" dirty="0"/>
                <a:t> </a:t>
              </a:r>
              <a:r>
                <a:rPr lang="id-ID" altLang="id-ID" sz="3200" b="1" u="sng" dirty="0" smtClean="0">
                  <a:solidFill>
                    <a:srgbClr val="A50021"/>
                  </a:solidFill>
                </a:rPr>
                <a:t>M I A</a:t>
              </a:r>
              <a:endParaRPr lang="en-US" altLang="id-ID" sz="3600" b="1" u="sng" dirty="0">
                <a:solidFill>
                  <a:srgbClr val="A50021"/>
                </a:solidFill>
              </a:endParaRPr>
            </a:p>
            <a:p>
              <a:pPr algn="ctr" eaLnBrk="0" hangingPunct="0">
                <a:lnSpc>
                  <a:spcPct val="110000"/>
                </a:lnSpc>
              </a:pPr>
              <a:endParaRPr lang="en-US" altLang="id-ID" sz="2400" b="1" dirty="0">
                <a:solidFill>
                  <a:srgbClr val="FF9900"/>
                </a:solidFill>
              </a:endParaRPr>
            </a:p>
            <a:p>
              <a:pPr marL="342900" indent="-342900" algn="ctr" eaLnBrk="0" hangingPunct="0">
                <a:lnSpc>
                  <a:spcPct val="150000"/>
                </a:lnSpc>
                <a:buAutoNum type="arabicPeriod"/>
              </a:pPr>
              <a:r>
                <a:rPr lang="id-ID" altLang="id-ID" sz="2000" b="1" dirty="0" smtClean="0">
                  <a:solidFill>
                    <a:srgbClr val="000000"/>
                  </a:solidFill>
                </a:rPr>
                <a:t>Rekap Aset</a:t>
              </a:r>
            </a:p>
            <a:p>
              <a:pPr marL="342900" indent="-342900" algn="ctr" eaLnBrk="0" hangingPunct="0">
                <a:lnSpc>
                  <a:spcPct val="150000"/>
                </a:lnSpc>
                <a:buAutoNum type="arabicPeriod"/>
              </a:pPr>
              <a:r>
                <a:rPr lang="id-ID" altLang="id-ID" sz="2000" b="1" dirty="0" smtClean="0">
                  <a:solidFill>
                    <a:srgbClr val="000000"/>
                  </a:solidFill>
                </a:rPr>
                <a:t>Daftar Usulan RKB</a:t>
              </a:r>
            </a:p>
            <a:p>
              <a:pPr marL="342900" indent="-342900" algn="ctr" eaLnBrk="0" hangingPunct="0">
                <a:lnSpc>
                  <a:spcPct val="150000"/>
                </a:lnSpc>
                <a:buAutoNum type="arabicPeriod"/>
              </a:pPr>
              <a:r>
                <a:rPr lang="id-ID" altLang="id-ID" sz="2000" b="1" dirty="0" smtClean="0">
                  <a:solidFill>
                    <a:srgbClr val="000000"/>
                  </a:solidFill>
                </a:rPr>
                <a:t>Evaluasi Kinerja</a:t>
              </a:r>
              <a:endParaRPr lang="en-US" altLang="id-ID" sz="2000" b="1" dirty="0">
                <a:solidFill>
                  <a:srgbClr val="000000"/>
                </a:solidFill>
              </a:endParaRPr>
            </a:p>
          </p:txBody>
        </p:sp>
      </p:grpSp>
      <p:pic>
        <p:nvPicPr>
          <p:cNvPr id="65" name="Picture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grpSp>
        <p:nvGrpSpPr>
          <p:cNvPr id="66" name="Group 65"/>
          <p:cNvGrpSpPr/>
          <p:nvPr/>
        </p:nvGrpSpPr>
        <p:grpSpPr>
          <a:xfrm>
            <a:off x="685800" y="3166482"/>
            <a:ext cx="3429000" cy="1414943"/>
            <a:chOff x="685800" y="3630885"/>
            <a:chExt cx="3429000" cy="755650"/>
          </a:xfrm>
        </p:grpSpPr>
        <p:grpSp>
          <p:nvGrpSpPr>
            <p:cNvPr id="67" name="Group 14"/>
            <p:cNvGrpSpPr>
              <a:grpSpLocks/>
            </p:cNvGrpSpPr>
            <p:nvPr/>
          </p:nvGrpSpPr>
          <p:grpSpPr bwMode="auto">
            <a:xfrm>
              <a:off x="698500" y="3630885"/>
              <a:ext cx="3416300" cy="688975"/>
              <a:chOff x="720" y="1392"/>
              <a:chExt cx="4058" cy="480"/>
            </a:xfrm>
          </p:grpSpPr>
          <p:sp>
            <p:nvSpPr>
              <p:cNvPr id="70" name="AutoShape 15"/>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nvGrpSpPr>
              <p:cNvPr id="71" name="Group 16"/>
              <p:cNvGrpSpPr>
                <a:grpSpLocks/>
              </p:cNvGrpSpPr>
              <p:nvPr/>
            </p:nvGrpSpPr>
            <p:grpSpPr bwMode="auto">
              <a:xfrm>
                <a:off x="730" y="1407"/>
                <a:ext cx="4043" cy="444"/>
                <a:chOff x="744" y="1407"/>
                <a:chExt cx="3988" cy="444"/>
              </a:xfrm>
            </p:grpSpPr>
            <p:sp>
              <p:nvSpPr>
                <p:cNvPr id="72" name="AutoShape 17"/>
                <p:cNvSpPr>
                  <a:spLocks noChangeArrowheads="1"/>
                </p:cNvSpPr>
                <p:nvPr/>
              </p:nvSpPr>
              <p:spPr bwMode="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sp>
              <p:nvSpPr>
                <p:cNvPr id="73" name="AutoShape 18"/>
                <p:cNvSpPr>
                  <a:spLocks noChangeArrowheads="1"/>
                </p:cNvSpPr>
                <p:nvPr/>
              </p:nvSpPr>
              <p:spPr bwMode="gray">
                <a:xfrm>
                  <a:off x="744" y="1407"/>
                  <a:ext cx="3988" cy="115"/>
                </a:xfrm>
                <a:prstGeom prst="roundRect">
                  <a:avLst>
                    <a:gd name="adj" fmla="val 50000"/>
                  </a:avLst>
                </a:prstGeom>
                <a:gradFill rotWithShape="1">
                  <a:gsLst>
                    <a:gs pos="0">
                      <a:schemeClr val="accent1">
                        <a:gamma/>
                        <a:tint val="22353"/>
                        <a:invGamma/>
                      </a:schemeClr>
                    </a:gs>
                    <a:gs pos="100000">
                      <a:schemeClr val="accent1">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d-ID"/>
                </a:p>
              </p:txBody>
            </p:sp>
          </p:grpSp>
        </p:grpSp>
        <p:sp>
          <p:nvSpPr>
            <p:cNvPr id="68" name="Text Box 21"/>
            <p:cNvSpPr txBox="1">
              <a:spLocks noChangeArrowheads="1"/>
            </p:cNvSpPr>
            <p:nvPr/>
          </p:nvSpPr>
          <p:spPr bwMode="gray">
            <a:xfrm>
              <a:off x="1043608" y="3716231"/>
              <a:ext cx="2996580" cy="509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d-ID" altLang="id-ID" sz="2800" b="1" dirty="0" smtClean="0">
                  <a:solidFill>
                    <a:srgbClr val="FFFFFF"/>
                  </a:solidFill>
                </a:rPr>
                <a:t>Manajemen Kontrak</a:t>
              </a:r>
              <a:endParaRPr lang="en-US" altLang="id-ID" sz="2800" b="1" dirty="0">
                <a:solidFill>
                  <a:srgbClr val="FFFFFF"/>
                </a:solidFill>
              </a:endParaRPr>
            </a:p>
          </p:txBody>
        </p:sp>
        <p:pic>
          <p:nvPicPr>
            <p:cNvPr id="69" name="Picture 26"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685800" y="3695973"/>
              <a:ext cx="538163" cy="6905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73"/>
          <p:cNvGrpSpPr/>
          <p:nvPr/>
        </p:nvGrpSpPr>
        <p:grpSpPr>
          <a:xfrm>
            <a:off x="708154" y="3171964"/>
            <a:ext cx="3416300" cy="1368152"/>
            <a:chOff x="698500" y="4412727"/>
            <a:chExt cx="3416300" cy="746125"/>
          </a:xfrm>
        </p:grpSpPr>
        <p:grpSp>
          <p:nvGrpSpPr>
            <p:cNvPr id="75" name="Group 9"/>
            <p:cNvGrpSpPr>
              <a:grpSpLocks/>
            </p:cNvGrpSpPr>
            <p:nvPr/>
          </p:nvGrpSpPr>
          <p:grpSpPr bwMode="auto">
            <a:xfrm>
              <a:off x="698500" y="4412727"/>
              <a:ext cx="3416300" cy="688975"/>
              <a:chOff x="720" y="1392"/>
              <a:chExt cx="4058" cy="480"/>
            </a:xfrm>
            <a:solidFill>
              <a:srgbClr val="00B050"/>
            </a:solidFill>
            <a:scene3d>
              <a:camera prst="orthographicFront">
                <a:rot lat="0" lon="0" rev="0"/>
              </a:camera>
              <a:lightRig rig="glow" dir="t">
                <a:rot lat="0" lon="0" rev="4800000"/>
              </a:lightRig>
            </a:scene3d>
          </p:grpSpPr>
          <p:sp>
            <p:nvSpPr>
              <p:cNvPr id="78" name="AutoShape 10"/>
              <p:cNvSpPr>
                <a:spLocks noChangeArrowheads="1"/>
              </p:cNvSpPr>
              <p:nvPr/>
            </p:nvSpPr>
            <p:spPr bwMode="gray">
              <a:xfrm>
                <a:off x="720" y="1392"/>
                <a:ext cx="4058" cy="480"/>
              </a:xfrm>
              <a:prstGeom prst="roundRect">
                <a:avLst>
                  <a:gd name="adj" fmla="val 17509"/>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id-ID"/>
              </a:p>
            </p:txBody>
          </p:sp>
          <p:grpSp>
            <p:nvGrpSpPr>
              <p:cNvPr id="79" name="Group 11"/>
              <p:cNvGrpSpPr>
                <a:grpSpLocks/>
              </p:cNvGrpSpPr>
              <p:nvPr/>
            </p:nvGrpSpPr>
            <p:grpSpPr bwMode="auto">
              <a:xfrm>
                <a:off x="730" y="1407"/>
                <a:ext cx="4043" cy="444"/>
                <a:chOff x="744" y="1407"/>
                <a:chExt cx="3988" cy="444"/>
              </a:xfrm>
              <a:grpFill/>
            </p:grpSpPr>
            <p:sp>
              <p:nvSpPr>
                <p:cNvPr id="80" name="AutoShape 12"/>
                <p:cNvSpPr>
                  <a:spLocks noChangeArrowheads="1"/>
                </p:cNvSpPr>
                <p:nvPr/>
              </p:nvSpPr>
              <p:spPr bwMode="gray">
                <a:xfrm>
                  <a:off x="744" y="1736"/>
                  <a:ext cx="3988" cy="115"/>
                </a:xfrm>
                <a:prstGeom prst="roundRect">
                  <a:avLst>
                    <a:gd name="adj" fmla="val 50000"/>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id-ID"/>
                </a:p>
              </p:txBody>
            </p:sp>
            <p:sp>
              <p:nvSpPr>
                <p:cNvPr id="81" name="AutoShape 13"/>
                <p:cNvSpPr>
                  <a:spLocks noChangeArrowheads="1"/>
                </p:cNvSpPr>
                <p:nvPr/>
              </p:nvSpPr>
              <p:spPr bwMode="gray">
                <a:xfrm>
                  <a:off x="744" y="1407"/>
                  <a:ext cx="3988" cy="115"/>
                </a:xfrm>
                <a:prstGeom prst="roundRect">
                  <a:avLst>
                    <a:gd name="adj" fmla="val 50000"/>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id-ID"/>
                </a:p>
              </p:txBody>
            </p:sp>
          </p:grpSp>
        </p:grpSp>
        <p:sp>
          <p:nvSpPr>
            <p:cNvPr id="76" name="Text Box 20"/>
            <p:cNvSpPr txBox="1">
              <a:spLocks noChangeArrowheads="1"/>
            </p:cNvSpPr>
            <p:nvPr/>
          </p:nvSpPr>
          <p:spPr bwMode="gray">
            <a:xfrm>
              <a:off x="1285146" y="4492705"/>
              <a:ext cx="2706960" cy="520325"/>
            </a:xfrm>
            <a:prstGeom prst="rect">
              <a:avLst/>
            </a:prstGeom>
            <a:solidFill>
              <a:srgbClr val="00B050"/>
            </a:solidFill>
            <a:ln>
              <a:noFill/>
            </a:ln>
            <a:effectLst/>
          </p:spPr>
          <p:txBody>
            <a:bodyPr wrap="square">
              <a:spAutoFit/>
            </a:bodyPr>
            <a:lstStyle/>
            <a:p>
              <a:pPr algn="ctr">
                <a:spcBef>
                  <a:spcPct val="50000"/>
                </a:spcBef>
              </a:pPr>
              <a:r>
                <a:rPr lang="id-ID" altLang="id-ID" sz="2800" b="1" dirty="0" smtClean="0">
                  <a:solidFill>
                    <a:srgbClr val="FFFFFF"/>
                  </a:solidFill>
                </a:rPr>
                <a:t>Manajemen Informasi Aset</a:t>
              </a:r>
              <a:endParaRPr lang="en-US" altLang="id-ID" sz="2800" b="1" dirty="0">
                <a:solidFill>
                  <a:srgbClr val="FFFFFF"/>
                </a:solidFill>
              </a:endParaRPr>
            </a:p>
          </p:txBody>
        </p:sp>
        <p:pic>
          <p:nvPicPr>
            <p:cNvPr id="77" name="Picture 25" descr="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l="42606" t="64474" r="19473"/>
            <a:stretch>
              <a:fillRect/>
            </a:stretch>
          </p:blipFill>
          <p:spPr bwMode="gray">
            <a:xfrm>
              <a:off x="887413" y="4468290"/>
              <a:ext cx="538162" cy="690562"/>
            </a:xfrm>
            <a:prstGeom prst="rect">
              <a:avLst/>
            </a:prstGeom>
            <a:noFill/>
            <a:ln>
              <a:noFill/>
            </a:ln>
          </p:spPr>
        </p:pic>
      </p:grpSp>
    </p:spTree>
    <p:extLst>
      <p:ext uri="{BB962C8B-B14F-4D97-AF65-F5344CB8AC3E}">
        <p14:creationId xmlns:p14="http://schemas.microsoft.com/office/powerpoint/2010/main" val="3551014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ppt_x"/>
                                          </p:val>
                                        </p:tav>
                                        <p:tav tm="100000">
                                          <p:val>
                                            <p:strVal val="#ppt_x"/>
                                          </p:val>
                                        </p:tav>
                                      </p:tavLst>
                                    </p:anim>
                                    <p:anim calcmode="lin" valueType="num">
                                      <p:cBhvr additive="base">
                                        <p:cTn id="3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fill="hold"/>
                                        <p:tgtEl>
                                          <p:spTgt spid="74"/>
                                        </p:tgtEl>
                                        <p:attrNameLst>
                                          <p:attrName>ppt_x</p:attrName>
                                        </p:attrNameLst>
                                      </p:cBhvr>
                                      <p:tavLst>
                                        <p:tav tm="0">
                                          <p:val>
                                            <p:strVal val="#ppt_x"/>
                                          </p:val>
                                        </p:tav>
                                        <p:tav tm="100000">
                                          <p:val>
                                            <p:strVal val="#ppt_x"/>
                                          </p:val>
                                        </p:tav>
                                      </p:tavLst>
                                    </p:anim>
                                    <p:anim calcmode="lin" valueType="num">
                                      <p:cBhvr additive="base">
                                        <p:cTn id="44"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ppt_x"/>
                                          </p:val>
                                        </p:tav>
                                        <p:tav tm="100000">
                                          <p:val>
                                            <p:strVal val="#ppt_x"/>
                                          </p:val>
                                        </p:tav>
                                      </p:tavLst>
                                    </p:anim>
                                    <p:anim calcmode="lin" valueType="num">
                                      <p:cBhvr additive="base">
                                        <p:cTn id="5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8" name="Text Box 10"/>
          <p:cNvSpPr txBox="1">
            <a:spLocks noChangeArrowheads="1"/>
          </p:cNvSpPr>
          <p:nvPr/>
        </p:nvSpPr>
        <p:spPr bwMode="white">
          <a:xfrm>
            <a:off x="965200" y="4902200"/>
            <a:ext cx="1579563" cy="58102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id-ID" sz="1600" b="1">
                <a:solidFill>
                  <a:srgbClr val="FFFFFF"/>
                </a:solidFill>
                <a:cs typeface="Arial" panose="020B0604020202020204" pitchFamily="34" charset="0"/>
              </a:rPr>
              <a:t>Description of the contents</a:t>
            </a:r>
          </a:p>
        </p:txBody>
      </p:sp>
      <p:sp>
        <p:nvSpPr>
          <p:cNvPr id="17419" name="Text Box 11"/>
          <p:cNvSpPr txBox="1">
            <a:spLocks noChangeArrowheads="1"/>
          </p:cNvSpPr>
          <p:nvPr/>
        </p:nvSpPr>
        <p:spPr bwMode="white">
          <a:xfrm>
            <a:off x="3292475" y="4902200"/>
            <a:ext cx="1579563" cy="58102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id-ID" sz="1600" b="1">
                <a:solidFill>
                  <a:srgbClr val="FFFFFF"/>
                </a:solidFill>
                <a:cs typeface="Arial" panose="020B0604020202020204" pitchFamily="34" charset="0"/>
              </a:rPr>
              <a:t>Description of the contents</a:t>
            </a:r>
          </a:p>
        </p:txBody>
      </p:sp>
      <p:pic>
        <p:nvPicPr>
          <p:cNvPr id="17426" name="Picture 18" descr="1"/>
          <p:cNvPicPr>
            <a:picLocks noChangeAspect="1" noChangeArrowheads="1"/>
          </p:cNvPicPr>
          <p:nvPr/>
        </p:nvPicPr>
        <p:blipFill>
          <a:blip r:embed="rId2" cstate="print">
            <a:extLst>
              <a:ext uri="{28A0092B-C50C-407E-A947-70E740481C1C}">
                <a14:useLocalDpi xmlns:a14="http://schemas.microsoft.com/office/drawing/2010/main" val="0"/>
              </a:ext>
            </a:extLst>
          </a:blip>
          <a:srcRect b="28612"/>
          <a:stretch>
            <a:fillRect/>
          </a:stretch>
        </p:blipFill>
        <p:spPr bwMode="auto">
          <a:xfrm>
            <a:off x="7010400" y="4495800"/>
            <a:ext cx="2109788" cy="2362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2"/>
          <p:cNvSpPr>
            <a:spLocks noGrp="1" noChangeArrowheads="1"/>
          </p:cNvSpPr>
          <p:nvPr>
            <p:ph type="title"/>
          </p:nvPr>
        </p:nvSpPr>
        <p:spPr>
          <a:xfrm>
            <a:off x="395536" y="692696"/>
            <a:ext cx="6553200" cy="563563"/>
          </a:xfrm>
        </p:spPr>
        <p:txBody>
          <a:bodyPr/>
          <a:lstStyle/>
          <a:p>
            <a:r>
              <a:rPr lang="id-ID" altLang="id-ID" sz="2800" dirty="0" smtClean="0"/>
              <a:t>Hal-hal yang diperhatikan Tim Penilai</a:t>
            </a:r>
            <a:endParaRPr lang="en-US" altLang="id-ID" sz="2800" dirty="0"/>
          </a:p>
        </p:txBody>
      </p:sp>
      <p:sp>
        <p:nvSpPr>
          <p:cNvPr id="20" name="Rectangle 4"/>
          <p:cNvSpPr>
            <a:spLocks noChangeArrowheads="1"/>
          </p:cNvSpPr>
          <p:nvPr/>
        </p:nvSpPr>
        <p:spPr bwMode="auto">
          <a:xfrm>
            <a:off x="568128" y="1412776"/>
            <a:ext cx="7358200" cy="496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717550" indent="-406400">
              <a:spcBef>
                <a:spcPct val="20000"/>
              </a:spcBef>
              <a:buFont typeface="Arial" panose="020B0604020202020204" pitchFamily="34" charset="0"/>
              <a:buChar char="•"/>
              <a:tabLst>
                <a:tab pos="62547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2547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2547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9pPr>
          </a:lstStyle>
          <a:p>
            <a:pPr eaLnBrk="1" hangingPunct="1">
              <a:lnSpc>
                <a:spcPct val="120000"/>
              </a:lnSpc>
              <a:spcBef>
                <a:spcPct val="0"/>
              </a:spcBef>
              <a:buFont typeface="Calibri" panose="020F0502020204030204" pitchFamily="34" charset="0"/>
              <a:buAutoNum type="arabicPeriod"/>
            </a:pPr>
            <a:r>
              <a:rPr lang="id-ID" altLang="id-ID" sz="2200" dirty="0" smtClean="0">
                <a:solidFill>
                  <a:schemeClr val="tx2">
                    <a:lumMod val="50000"/>
                  </a:schemeClr>
                </a:solidFill>
                <a:latin typeface="Arial" panose="020B0604020202020204" pitchFamily="34" charset="0"/>
              </a:rPr>
              <a:t>Kelengkapan Dokumen;</a:t>
            </a:r>
          </a:p>
          <a:p>
            <a:pPr marL="1077913" indent="-358775">
              <a:lnSpc>
                <a:spcPct val="120000"/>
              </a:lnSpc>
              <a:spcBef>
                <a:spcPct val="0"/>
              </a:spcBef>
              <a:buFont typeface="Wingdings" panose="05000000000000000000" pitchFamily="2" charset="2"/>
              <a:buChar char="§"/>
            </a:pPr>
            <a:r>
              <a:rPr lang="id-ID" altLang="id-ID" sz="2200" dirty="0" smtClean="0">
                <a:solidFill>
                  <a:schemeClr val="tx2">
                    <a:lumMod val="50000"/>
                  </a:schemeClr>
                </a:solidFill>
                <a:latin typeface="Arial" panose="020B0604020202020204" pitchFamily="34" charset="0"/>
              </a:rPr>
              <a:t>Surat Usulan</a:t>
            </a:r>
          </a:p>
          <a:p>
            <a:pPr marL="1077913" indent="-358775">
              <a:lnSpc>
                <a:spcPct val="120000"/>
              </a:lnSpc>
              <a:spcBef>
                <a:spcPct val="0"/>
              </a:spcBef>
              <a:buFont typeface="Wingdings" panose="05000000000000000000" pitchFamily="2" charset="2"/>
              <a:buChar char="§"/>
            </a:pPr>
            <a:r>
              <a:rPr lang="id-ID" altLang="id-ID" sz="2200" dirty="0" smtClean="0">
                <a:solidFill>
                  <a:schemeClr val="tx2">
                    <a:lumMod val="50000"/>
                  </a:schemeClr>
                </a:solidFill>
                <a:latin typeface="Arial" panose="020B0604020202020204" pitchFamily="34" charset="0"/>
              </a:rPr>
              <a:t>Tanda Tangan Atasan dan Cap Unit Kerja</a:t>
            </a:r>
          </a:p>
          <a:p>
            <a:pPr marL="1077913" indent="-358775">
              <a:lnSpc>
                <a:spcPct val="120000"/>
              </a:lnSpc>
              <a:spcBef>
                <a:spcPct val="0"/>
              </a:spcBef>
              <a:buFont typeface="Wingdings" panose="05000000000000000000" pitchFamily="2" charset="2"/>
              <a:buChar char="§"/>
            </a:pPr>
            <a:r>
              <a:rPr lang="id-ID" altLang="id-ID" sz="2200" dirty="0" smtClean="0">
                <a:solidFill>
                  <a:schemeClr val="tx2">
                    <a:lumMod val="50000"/>
                  </a:schemeClr>
                </a:solidFill>
                <a:latin typeface="Arial" panose="020B0604020202020204" pitchFamily="34" charset="0"/>
              </a:rPr>
              <a:t>SPMK</a:t>
            </a:r>
            <a:endParaRPr lang="af-ZA" altLang="id-ID" sz="2200" dirty="0">
              <a:solidFill>
                <a:schemeClr val="tx2">
                  <a:lumMod val="50000"/>
                </a:schemeClr>
              </a:solidFill>
              <a:latin typeface="Arial" panose="020B0604020202020204" pitchFamily="34" charset="0"/>
            </a:endParaRP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Kegiatan yang dinilai benar-benar dikerjakan;</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Kesesuaian antara Kegiatan yang Dinilai dengan Bukti Fisik;</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Duplikasi Hasil Pekerjaan Orang Lain;</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TMT Kenaikan Pangkat Terakhir;</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Jumlah Angka Kredit yang Diajukan Logis atau tidak;</a:t>
            </a:r>
          </a:p>
          <a:p>
            <a:pPr marL="768350" indent="-457200" eaLnBrk="1" hangingPunct="1">
              <a:lnSpc>
                <a:spcPct val="120000"/>
              </a:lnSpc>
              <a:spcBef>
                <a:spcPct val="0"/>
              </a:spcBef>
              <a:buAutoNum type="arabicPeriod" startAt="2"/>
            </a:pPr>
            <a:r>
              <a:rPr lang="id-ID" altLang="id-ID" sz="2200" dirty="0" smtClean="0">
                <a:solidFill>
                  <a:schemeClr val="tx2">
                    <a:lumMod val="50000"/>
                  </a:schemeClr>
                </a:solidFill>
                <a:latin typeface="Arial" panose="020B0604020202020204" pitchFamily="34" charset="0"/>
              </a:rPr>
              <a:t>Daftar Riwayat Hidup.</a:t>
            </a:r>
            <a:endParaRPr lang="id-ID" altLang="id-ID" sz="2200" dirty="0">
              <a:solidFill>
                <a:schemeClr val="tx2">
                  <a:lumMod val="50000"/>
                </a:schemeClr>
              </a:solidFill>
              <a:latin typeface="Arial" panose="020B0604020202020204" pitchFamily="34" charset="0"/>
            </a:endParaRPr>
          </a:p>
        </p:txBody>
      </p:sp>
      <p:grpSp>
        <p:nvGrpSpPr>
          <p:cNvPr id="21" name="Group 16"/>
          <p:cNvGrpSpPr>
            <a:grpSpLocks/>
          </p:cNvGrpSpPr>
          <p:nvPr/>
        </p:nvGrpSpPr>
        <p:grpSpPr bwMode="auto">
          <a:xfrm>
            <a:off x="0" y="6477000"/>
            <a:ext cx="9144000" cy="381000"/>
            <a:chOff x="0" y="6477000"/>
            <a:chExt cx="9906000" cy="381000"/>
          </a:xfrm>
        </p:grpSpPr>
        <p:sp>
          <p:nvSpPr>
            <p:cNvPr id="22" name="Rectangle 21"/>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23" name="Group 20"/>
            <p:cNvGrpSpPr>
              <a:grpSpLocks/>
            </p:cNvGrpSpPr>
            <p:nvPr/>
          </p:nvGrpSpPr>
          <p:grpSpPr bwMode="auto">
            <a:xfrm>
              <a:off x="381000" y="6540500"/>
              <a:ext cx="1016000" cy="246248"/>
              <a:chOff x="152400" y="6330950"/>
              <a:chExt cx="1016000" cy="246248"/>
            </a:xfrm>
          </p:grpSpPr>
          <p:sp>
            <p:nvSpPr>
              <p:cNvPr id="36" name="TextBox 35"/>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37" name="Rectangle 36"/>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24" name="Group 21"/>
            <p:cNvGrpSpPr>
              <a:grpSpLocks/>
            </p:cNvGrpSpPr>
            <p:nvPr/>
          </p:nvGrpSpPr>
          <p:grpSpPr bwMode="auto">
            <a:xfrm>
              <a:off x="2260600" y="6540500"/>
              <a:ext cx="1016000" cy="246248"/>
              <a:chOff x="152400" y="6330950"/>
              <a:chExt cx="1016000" cy="246248"/>
            </a:xfrm>
          </p:grpSpPr>
          <p:sp>
            <p:nvSpPr>
              <p:cNvPr id="34" name="TextBox 33"/>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35" name="Rectangle 34"/>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25" name="Group 24"/>
            <p:cNvGrpSpPr>
              <a:grpSpLocks/>
            </p:cNvGrpSpPr>
            <p:nvPr/>
          </p:nvGrpSpPr>
          <p:grpSpPr bwMode="auto">
            <a:xfrm>
              <a:off x="4394200" y="6540500"/>
              <a:ext cx="1092200" cy="246248"/>
              <a:chOff x="152400" y="6330950"/>
              <a:chExt cx="1092200" cy="246248"/>
            </a:xfrm>
          </p:grpSpPr>
          <p:sp>
            <p:nvSpPr>
              <p:cNvPr id="32" name="TextBox 31"/>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33" name="Rectangle 32"/>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26" name="Group 27"/>
            <p:cNvGrpSpPr>
              <a:grpSpLocks/>
            </p:cNvGrpSpPr>
            <p:nvPr/>
          </p:nvGrpSpPr>
          <p:grpSpPr bwMode="auto">
            <a:xfrm>
              <a:off x="6375400" y="6540500"/>
              <a:ext cx="1397000" cy="246248"/>
              <a:chOff x="152400" y="6330950"/>
              <a:chExt cx="1397000" cy="246248"/>
            </a:xfrm>
          </p:grpSpPr>
          <p:sp>
            <p:nvSpPr>
              <p:cNvPr id="30" name="TextBox 29"/>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31" name="Rectangle 30"/>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27" name="Group 30"/>
            <p:cNvGrpSpPr>
              <a:grpSpLocks/>
            </p:cNvGrpSpPr>
            <p:nvPr/>
          </p:nvGrpSpPr>
          <p:grpSpPr bwMode="auto">
            <a:xfrm>
              <a:off x="8661400" y="6534150"/>
              <a:ext cx="1244600" cy="246248"/>
              <a:chOff x="152400" y="6324600"/>
              <a:chExt cx="1244600" cy="246248"/>
            </a:xfrm>
          </p:grpSpPr>
          <p:sp>
            <p:nvSpPr>
              <p:cNvPr id="28" name="TextBox 27"/>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29" name="Rectangle 28"/>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arn(inVertical)">
                                      <p:cBhvr>
                                        <p:cTn id="12" dur="500"/>
                                        <p:tgtEl>
                                          <p:spTgt spid="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xEl>
                                              <p:pRg st="1" end="1"/>
                                            </p:txEl>
                                          </p:spTgt>
                                        </p:tgtEl>
                                        <p:attrNameLst>
                                          <p:attrName>style.visibility</p:attrName>
                                        </p:attrNameLst>
                                      </p:cBhvr>
                                      <p:to>
                                        <p:strVal val="visible"/>
                                      </p:to>
                                    </p:set>
                                    <p:animEffect transition="in" filter="barn(inVertical)">
                                      <p:cBhvr>
                                        <p:cTn id="17" dur="500"/>
                                        <p:tgtEl>
                                          <p:spTgt spid="2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0">
                                            <p:txEl>
                                              <p:pRg st="2" end="2"/>
                                            </p:txEl>
                                          </p:spTgt>
                                        </p:tgtEl>
                                        <p:attrNameLst>
                                          <p:attrName>style.visibility</p:attrName>
                                        </p:attrNameLst>
                                      </p:cBhvr>
                                      <p:to>
                                        <p:strVal val="visible"/>
                                      </p:to>
                                    </p:set>
                                    <p:animEffect transition="in" filter="barn(inVertical)">
                                      <p:cBhvr>
                                        <p:cTn id="22" dur="500"/>
                                        <p:tgtEl>
                                          <p:spTgt spid="2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0">
                                            <p:txEl>
                                              <p:pRg st="3" end="3"/>
                                            </p:txEl>
                                          </p:spTgt>
                                        </p:tgtEl>
                                        <p:attrNameLst>
                                          <p:attrName>style.visibility</p:attrName>
                                        </p:attrNameLst>
                                      </p:cBhvr>
                                      <p:to>
                                        <p:strVal val="visible"/>
                                      </p:to>
                                    </p:set>
                                    <p:animEffect transition="in" filter="barn(inVertical)">
                                      <p:cBhvr>
                                        <p:cTn id="27" dur="500"/>
                                        <p:tgtEl>
                                          <p:spTgt spid="2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0">
                                            <p:txEl>
                                              <p:pRg st="4" end="4"/>
                                            </p:txEl>
                                          </p:spTgt>
                                        </p:tgtEl>
                                        <p:attrNameLst>
                                          <p:attrName>style.visibility</p:attrName>
                                        </p:attrNameLst>
                                      </p:cBhvr>
                                      <p:to>
                                        <p:strVal val="visible"/>
                                      </p:to>
                                    </p:set>
                                    <p:animEffect transition="in" filter="barn(inVertical)">
                                      <p:cBhvr>
                                        <p:cTn id="32" dur="500"/>
                                        <p:tgtEl>
                                          <p:spTgt spid="2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0">
                                            <p:txEl>
                                              <p:pRg st="5" end="5"/>
                                            </p:txEl>
                                          </p:spTgt>
                                        </p:tgtEl>
                                        <p:attrNameLst>
                                          <p:attrName>style.visibility</p:attrName>
                                        </p:attrNameLst>
                                      </p:cBhvr>
                                      <p:to>
                                        <p:strVal val="visible"/>
                                      </p:to>
                                    </p:set>
                                    <p:animEffect transition="in" filter="barn(inVertical)">
                                      <p:cBhvr>
                                        <p:cTn id="37" dur="500"/>
                                        <p:tgtEl>
                                          <p:spTgt spid="20">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0">
                                            <p:txEl>
                                              <p:pRg st="6" end="6"/>
                                            </p:txEl>
                                          </p:spTgt>
                                        </p:tgtEl>
                                        <p:attrNameLst>
                                          <p:attrName>style.visibility</p:attrName>
                                        </p:attrNameLst>
                                      </p:cBhvr>
                                      <p:to>
                                        <p:strVal val="visible"/>
                                      </p:to>
                                    </p:set>
                                    <p:animEffect transition="in" filter="barn(inVertical)">
                                      <p:cBhvr>
                                        <p:cTn id="42" dur="500"/>
                                        <p:tgtEl>
                                          <p:spTgt spid="20">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0">
                                            <p:txEl>
                                              <p:pRg st="7" end="7"/>
                                            </p:txEl>
                                          </p:spTgt>
                                        </p:tgtEl>
                                        <p:attrNameLst>
                                          <p:attrName>style.visibility</p:attrName>
                                        </p:attrNameLst>
                                      </p:cBhvr>
                                      <p:to>
                                        <p:strVal val="visible"/>
                                      </p:to>
                                    </p:set>
                                    <p:animEffect transition="in" filter="barn(inVertical)">
                                      <p:cBhvr>
                                        <p:cTn id="47" dur="500"/>
                                        <p:tgtEl>
                                          <p:spTgt spid="20">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0">
                                            <p:txEl>
                                              <p:pRg st="8" end="8"/>
                                            </p:txEl>
                                          </p:spTgt>
                                        </p:tgtEl>
                                        <p:attrNameLst>
                                          <p:attrName>style.visibility</p:attrName>
                                        </p:attrNameLst>
                                      </p:cBhvr>
                                      <p:to>
                                        <p:strVal val="visible"/>
                                      </p:to>
                                    </p:set>
                                    <p:animEffect transition="in" filter="barn(inVertical)">
                                      <p:cBhvr>
                                        <p:cTn id="52" dur="500"/>
                                        <p:tgtEl>
                                          <p:spTgt spid="20">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0">
                                            <p:txEl>
                                              <p:pRg st="9" end="9"/>
                                            </p:txEl>
                                          </p:spTgt>
                                        </p:tgtEl>
                                        <p:attrNameLst>
                                          <p:attrName>style.visibility</p:attrName>
                                        </p:attrNameLst>
                                      </p:cBhvr>
                                      <p:to>
                                        <p:strVal val="visible"/>
                                      </p:to>
                                    </p:set>
                                    <p:animEffect transition="in" filter="barn(inVertical)">
                                      <p:cBhvr>
                                        <p:cTn id="57" dur="500"/>
                                        <p:tgtEl>
                                          <p:spTgt spid="2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8" name="Text Box 10"/>
          <p:cNvSpPr txBox="1">
            <a:spLocks noChangeArrowheads="1"/>
          </p:cNvSpPr>
          <p:nvPr/>
        </p:nvSpPr>
        <p:spPr bwMode="white">
          <a:xfrm>
            <a:off x="965200" y="4902200"/>
            <a:ext cx="1579563" cy="58102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id-ID" sz="1600" b="1">
                <a:solidFill>
                  <a:srgbClr val="FFFFFF"/>
                </a:solidFill>
                <a:cs typeface="Arial" panose="020B0604020202020204" pitchFamily="34" charset="0"/>
              </a:rPr>
              <a:t>Description of the contents</a:t>
            </a:r>
          </a:p>
        </p:txBody>
      </p:sp>
      <p:sp>
        <p:nvSpPr>
          <p:cNvPr id="17419" name="Text Box 11"/>
          <p:cNvSpPr txBox="1">
            <a:spLocks noChangeArrowheads="1"/>
          </p:cNvSpPr>
          <p:nvPr/>
        </p:nvSpPr>
        <p:spPr bwMode="white">
          <a:xfrm>
            <a:off x="3292475" y="4902200"/>
            <a:ext cx="1579563" cy="58102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id-ID" sz="1600" b="1">
                <a:solidFill>
                  <a:srgbClr val="FFFFFF"/>
                </a:solidFill>
                <a:cs typeface="Arial" panose="020B0604020202020204" pitchFamily="34" charset="0"/>
              </a:rPr>
              <a:t>Description of the contents</a:t>
            </a:r>
          </a:p>
        </p:txBody>
      </p:sp>
      <p:pic>
        <p:nvPicPr>
          <p:cNvPr id="17426" name="Picture 18" descr="1"/>
          <p:cNvPicPr>
            <a:picLocks noChangeAspect="1" noChangeArrowheads="1"/>
          </p:cNvPicPr>
          <p:nvPr/>
        </p:nvPicPr>
        <p:blipFill>
          <a:blip r:embed="rId2" cstate="print">
            <a:extLst>
              <a:ext uri="{28A0092B-C50C-407E-A947-70E740481C1C}">
                <a14:useLocalDpi xmlns:a14="http://schemas.microsoft.com/office/drawing/2010/main" val="0"/>
              </a:ext>
            </a:extLst>
          </a:blip>
          <a:srcRect b="28612"/>
          <a:stretch>
            <a:fillRect/>
          </a:stretch>
        </p:blipFill>
        <p:spPr bwMode="auto">
          <a:xfrm>
            <a:off x="7010400" y="4495800"/>
            <a:ext cx="2109788" cy="236220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16"/>
          <p:cNvGrpSpPr>
            <a:grpSpLocks/>
          </p:cNvGrpSpPr>
          <p:nvPr/>
        </p:nvGrpSpPr>
        <p:grpSpPr bwMode="auto">
          <a:xfrm>
            <a:off x="0" y="6477000"/>
            <a:ext cx="9144000" cy="381000"/>
            <a:chOff x="0" y="6477000"/>
            <a:chExt cx="9906000" cy="381000"/>
          </a:xfrm>
        </p:grpSpPr>
        <p:sp>
          <p:nvSpPr>
            <p:cNvPr id="22" name="Rectangle 21"/>
            <p:cNvSpPr/>
            <p:nvPr/>
          </p:nvSpPr>
          <p:spPr>
            <a:xfrm>
              <a:off x="0" y="6477000"/>
              <a:ext cx="9906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23" name="Group 20"/>
            <p:cNvGrpSpPr>
              <a:grpSpLocks/>
            </p:cNvGrpSpPr>
            <p:nvPr/>
          </p:nvGrpSpPr>
          <p:grpSpPr bwMode="auto">
            <a:xfrm>
              <a:off x="381000" y="6540500"/>
              <a:ext cx="1016000" cy="246248"/>
              <a:chOff x="152400" y="6330950"/>
              <a:chExt cx="1016000" cy="246248"/>
            </a:xfrm>
          </p:grpSpPr>
          <p:sp>
            <p:nvSpPr>
              <p:cNvPr id="36" name="TextBox 35"/>
              <p:cNvSpPr txBox="1">
                <a:spLocks noChangeArrowheads="1"/>
              </p:cNvSpPr>
              <p:nvPr/>
            </p:nvSpPr>
            <p:spPr bwMode="auto">
              <a:xfrm>
                <a:off x="325173" y="6330950"/>
                <a:ext cx="84269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VISIONER</a:t>
                </a:r>
              </a:p>
            </p:txBody>
          </p:sp>
          <p:sp>
            <p:nvSpPr>
              <p:cNvPr id="37" name="Rectangle 36"/>
              <p:cNvSpPr/>
              <p:nvPr/>
            </p:nvSpPr>
            <p:spPr>
              <a:xfrm>
                <a:off x="152400" y="6375401"/>
                <a:ext cx="152400" cy="169213"/>
              </a:xfrm>
              <a:prstGeom prst="rect">
                <a:avLst/>
              </a:prstGeom>
              <a:solidFill>
                <a:srgbClr val="FF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V</a:t>
                </a:r>
              </a:p>
            </p:txBody>
          </p:sp>
        </p:grpSp>
        <p:grpSp>
          <p:nvGrpSpPr>
            <p:cNvPr id="24" name="Group 21"/>
            <p:cNvGrpSpPr>
              <a:grpSpLocks/>
            </p:cNvGrpSpPr>
            <p:nvPr/>
          </p:nvGrpSpPr>
          <p:grpSpPr bwMode="auto">
            <a:xfrm>
              <a:off x="2260600" y="6540500"/>
              <a:ext cx="1016000" cy="246248"/>
              <a:chOff x="152400" y="6330950"/>
              <a:chExt cx="1016000" cy="246248"/>
            </a:xfrm>
          </p:grpSpPr>
          <p:sp>
            <p:nvSpPr>
              <p:cNvPr id="34" name="TextBox 33"/>
              <p:cNvSpPr txBox="1">
                <a:spLocks noChangeArrowheads="1"/>
              </p:cNvSpPr>
              <p:nvPr/>
            </p:nvSpPr>
            <p:spPr bwMode="auto">
              <a:xfrm>
                <a:off x="323585" y="6330950"/>
                <a:ext cx="84441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INTEGRITAS</a:t>
                </a:r>
              </a:p>
            </p:txBody>
          </p:sp>
          <p:sp>
            <p:nvSpPr>
              <p:cNvPr id="35" name="Rectangle 34"/>
              <p:cNvSpPr/>
              <p:nvPr/>
            </p:nvSpPr>
            <p:spPr>
              <a:xfrm>
                <a:off x="152400" y="6375401"/>
                <a:ext cx="152400" cy="169213"/>
              </a:xfrm>
              <a:prstGeom prst="rect">
                <a:avLst/>
              </a:prstGeom>
              <a:solidFill>
                <a:srgbClr val="00206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I</a:t>
                </a:r>
              </a:p>
            </p:txBody>
          </p:sp>
        </p:grpSp>
        <p:grpSp>
          <p:nvGrpSpPr>
            <p:cNvPr id="25" name="Group 24"/>
            <p:cNvGrpSpPr>
              <a:grpSpLocks/>
            </p:cNvGrpSpPr>
            <p:nvPr/>
          </p:nvGrpSpPr>
          <p:grpSpPr bwMode="auto">
            <a:xfrm>
              <a:off x="4394200" y="6540500"/>
              <a:ext cx="1092200" cy="246248"/>
              <a:chOff x="152400" y="6330950"/>
              <a:chExt cx="1092200" cy="246248"/>
            </a:xfrm>
          </p:grpSpPr>
          <p:sp>
            <p:nvSpPr>
              <p:cNvPr id="32" name="TextBox 31"/>
              <p:cNvSpPr txBox="1">
                <a:spLocks noChangeArrowheads="1"/>
              </p:cNvSpPr>
              <p:nvPr/>
            </p:nvSpPr>
            <p:spPr bwMode="auto">
              <a:xfrm>
                <a:off x="324247" y="6330950"/>
                <a:ext cx="920088"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PROFESIONAL</a:t>
                </a:r>
              </a:p>
            </p:txBody>
          </p:sp>
          <p:sp>
            <p:nvSpPr>
              <p:cNvPr id="33" name="Rectangle 32"/>
              <p:cNvSpPr/>
              <p:nvPr/>
            </p:nvSpPr>
            <p:spPr>
              <a:xfrm>
                <a:off x="152400" y="6375401"/>
                <a:ext cx="152400" cy="169213"/>
              </a:xfrm>
              <a:prstGeom prst="rect">
                <a:avLst/>
              </a:prstGeom>
              <a:solidFill>
                <a:srgbClr val="660066"/>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P</a:t>
                </a:r>
              </a:p>
            </p:txBody>
          </p:sp>
        </p:grpSp>
        <p:grpSp>
          <p:nvGrpSpPr>
            <p:cNvPr id="26" name="Group 27"/>
            <p:cNvGrpSpPr>
              <a:grpSpLocks/>
            </p:cNvGrpSpPr>
            <p:nvPr/>
          </p:nvGrpSpPr>
          <p:grpSpPr bwMode="auto">
            <a:xfrm>
              <a:off x="6375400" y="6540500"/>
              <a:ext cx="1397000" cy="246248"/>
              <a:chOff x="152400" y="6330950"/>
              <a:chExt cx="1397000" cy="246248"/>
            </a:xfrm>
          </p:grpSpPr>
          <p:sp>
            <p:nvSpPr>
              <p:cNvPr id="30" name="TextBox 29"/>
              <p:cNvSpPr txBox="1">
                <a:spLocks noChangeArrowheads="1"/>
              </p:cNvSpPr>
              <p:nvPr/>
            </p:nvSpPr>
            <p:spPr bwMode="auto">
              <a:xfrm>
                <a:off x="324247" y="6330950"/>
                <a:ext cx="1224492" cy="246063"/>
              </a:xfrm>
              <a:prstGeom prst="rect">
                <a:avLst/>
              </a:prstGeom>
              <a:noFill/>
              <a:ln w="9525">
                <a:noFill/>
                <a:miter lim="800000"/>
                <a:headEnd/>
                <a:tailEnd/>
              </a:ln>
            </p:spPr>
            <p:txBody>
              <a:bodyPr lIns="0" tIns="0" rIns="0" bIns="0">
                <a:spAutoFit/>
              </a:bodyPr>
              <a:lstStyle/>
              <a:p>
                <a:pPr>
                  <a:defRPr/>
                </a:pPr>
                <a:r>
                  <a:rPr lang="en-US" sz="1477">
                    <a:solidFill>
                      <a:prstClr val="black"/>
                    </a:solidFill>
                    <a:latin typeface="Agency FB" pitchFamily="34" charset="0"/>
                    <a:cs typeface="Arial" pitchFamily="34" charset="0"/>
                  </a:rPr>
                  <a:t>TANGGUNG JAWAB</a:t>
                </a:r>
              </a:p>
            </p:txBody>
          </p:sp>
          <p:sp>
            <p:nvSpPr>
              <p:cNvPr id="31" name="Rectangle 30"/>
              <p:cNvSpPr/>
              <p:nvPr/>
            </p:nvSpPr>
            <p:spPr>
              <a:xfrm>
                <a:off x="152400" y="6375401"/>
                <a:ext cx="152400" cy="169213"/>
              </a:xfrm>
              <a:prstGeom prst="rect">
                <a:avLst/>
              </a:prstGeom>
              <a:solidFill>
                <a:srgbClr val="0066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T</a:t>
                </a:r>
              </a:p>
            </p:txBody>
          </p:sp>
        </p:grpSp>
        <p:grpSp>
          <p:nvGrpSpPr>
            <p:cNvPr id="27" name="Group 30"/>
            <p:cNvGrpSpPr>
              <a:grpSpLocks/>
            </p:cNvGrpSpPr>
            <p:nvPr/>
          </p:nvGrpSpPr>
          <p:grpSpPr bwMode="auto">
            <a:xfrm>
              <a:off x="8661400" y="6534150"/>
              <a:ext cx="1244600" cy="246248"/>
              <a:chOff x="152400" y="6324600"/>
              <a:chExt cx="1244600" cy="246248"/>
            </a:xfrm>
          </p:grpSpPr>
          <p:sp>
            <p:nvSpPr>
              <p:cNvPr id="28" name="TextBox 27"/>
              <p:cNvSpPr txBox="1">
                <a:spLocks noChangeArrowheads="1"/>
              </p:cNvSpPr>
              <p:nvPr/>
            </p:nvSpPr>
            <p:spPr bwMode="auto">
              <a:xfrm>
                <a:off x="323850" y="6324600"/>
                <a:ext cx="1073150" cy="246063"/>
              </a:xfrm>
              <a:prstGeom prst="rect">
                <a:avLst/>
              </a:prstGeom>
              <a:noFill/>
              <a:ln w="9525">
                <a:noFill/>
                <a:miter lim="800000"/>
                <a:headEnd/>
                <a:tailEnd/>
              </a:ln>
            </p:spPr>
            <p:txBody>
              <a:bodyPr lIns="0" tIns="0" rIns="0" bIns="0">
                <a:spAutoFit/>
              </a:bodyPr>
              <a:lstStyle/>
              <a:p>
                <a:pPr>
                  <a:defRPr/>
                </a:pPr>
                <a:r>
                  <a:rPr lang="en-US" sz="1477" dirty="0">
                    <a:solidFill>
                      <a:prstClr val="black"/>
                    </a:solidFill>
                    <a:latin typeface="Agency FB" pitchFamily="34" charset="0"/>
                    <a:cs typeface="Arial" pitchFamily="34" charset="0"/>
                  </a:rPr>
                  <a:t>MELAYANI</a:t>
                </a:r>
              </a:p>
            </p:txBody>
          </p:sp>
          <p:sp>
            <p:nvSpPr>
              <p:cNvPr id="29" name="Rectangle 28"/>
              <p:cNvSpPr/>
              <p:nvPr/>
            </p:nvSpPr>
            <p:spPr>
              <a:xfrm>
                <a:off x="152400" y="6375401"/>
                <a:ext cx="152400" cy="169213"/>
              </a:xfrm>
              <a:prstGeom prst="rect">
                <a:avLst/>
              </a:prstGeom>
              <a:solidFill>
                <a:srgbClr val="800000"/>
              </a:solidFill>
            </p:spPr>
            <p:txBody>
              <a:bodyPr lIns="0" tIns="0" rIns="0" bIns="0">
                <a:spAutoFit/>
              </a:bodyPr>
              <a:lstStyle/>
              <a:p>
                <a:pPr algn="ctr">
                  <a:defRPr/>
                </a:pPr>
                <a:r>
                  <a:rPr lang="en-US" sz="1015" b="1" dirty="0">
                    <a:ln w="17780" cmpd="sng">
                      <a:solidFill>
                        <a:srgbClr val="FFFFFF"/>
                      </a:solidFill>
                      <a:prstDash val="solid"/>
                      <a:miter lim="800000"/>
                    </a:ln>
                    <a:solidFill>
                      <a:srgbClr val="002060"/>
                    </a:solidFill>
                    <a:effectLst>
                      <a:outerShdw blurRad="50800" algn="tl" rotWithShape="0">
                        <a:srgbClr val="000000"/>
                      </a:outerShdw>
                    </a:effectLst>
                    <a:latin typeface="Arial Unicode MS" pitchFamily="34" charset="-128"/>
                    <a:ea typeface="Arial Unicode MS" pitchFamily="34" charset="-128"/>
                    <a:cs typeface="Arial Unicode MS" pitchFamily="34" charset="-128"/>
                  </a:rPr>
                  <a:t>M</a:t>
                </a:r>
              </a:p>
            </p:txBody>
          </p:sp>
        </p:grpSp>
      </p:grpSp>
      <p:sp>
        <p:nvSpPr>
          <p:cNvPr id="38" name="Rectangle 2"/>
          <p:cNvSpPr>
            <a:spLocks noGrp="1" noChangeArrowheads="1"/>
          </p:cNvSpPr>
          <p:nvPr>
            <p:ph type="title"/>
          </p:nvPr>
        </p:nvSpPr>
        <p:spPr>
          <a:xfrm>
            <a:off x="395536" y="692696"/>
            <a:ext cx="6553200" cy="563563"/>
          </a:xfrm>
        </p:spPr>
        <p:txBody>
          <a:bodyPr/>
          <a:lstStyle/>
          <a:p>
            <a:r>
              <a:rPr lang="id-ID" altLang="id-ID" sz="2800" dirty="0" smtClean="0"/>
              <a:t>Hasil Sidang Penilaian Angka Kredit</a:t>
            </a:r>
            <a:endParaRPr lang="en-US" altLang="id-ID" sz="2800" dirty="0"/>
          </a:p>
        </p:txBody>
      </p:sp>
      <p:sp>
        <p:nvSpPr>
          <p:cNvPr id="39" name="Rectangle 4"/>
          <p:cNvSpPr>
            <a:spLocks noChangeArrowheads="1"/>
          </p:cNvSpPr>
          <p:nvPr/>
        </p:nvSpPr>
        <p:spPr bwMode="auto">
          <a:xfrm>
            <a:off x="463010" y="1628800"/>
            <a:ext cx="752984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717550" indent="-406400">
              <a:spcBef>
                <a:spcPct val="20000"/>
              </a:spcBef>
              <a:buFont typeface="Arial" panose="020B0604020202020204" pitchFamily="34" charset="0"/>
              <a:buChar char="•"/>
              <a:tabLst>
                <a:tab pos="625475"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25475"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25475"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25475"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625475" algn="l"/>
              </a:tabLst>
              <a:defRPr sz="2000">
                <a:solidFill>
                  <a:schemeClr val="tx1"/>
                </a:solidFill>
                <a:latin typeface="Calibri" panose="020F0502020204030204" pitchFamily="34" charset="0"/>
              </a:defRPr>
            </a:lvl9pPr>
          </a:lstStyle>
          <a:p>
            <a:pPr eaLnBrk="1" hangingPunct="1">
              <a:lnSpc>
                <a:spcPct val="120000"/>
              </a:lnSpc>
              <a:spcBef>
                <a:spcPct val="0"/>
              </a:spcBef>
              <a:buFont typeface="Calibri" panose="020F0502020204030204" pitchFamily="34" charset="0"/>
              <a:buAutoNum type="arabicPeriod"/>
            </a:pPr>
            <a:r>
              <a:rPr lang="id-ID" altLang="id-ID" sz="2400" dirty="0" smtClean="0">
                <a:solidFill>
                  <a:schemeClr val="tx2">
                    <a:lumMod val="50000"/>
                  </a:schemeClr>
                </a:solidFill>
                <a:latin typeface="Arial" panose="020B0604020202020204" pitchFamily="34" charset="0"/>
              </a:rPr>
              <a:t>Angka Kredit yang Diajukan Diterima Sepenuhnya;</a:t>
            </a:r>
            <a:endParaRPr lang="af-ZA" altLang="id-ID" sz="2400" dirty="0">
              <a:solidFill>
                <a:schemeClr val="tx2">
                  <a:lumMod val="50000"/>
                </a:schemeClr>
              </a:solidFill>
              <a:latin typeface="Arial" panose="020B0604020202020204" pitchFamily="34" charset="0"/>
            </a:endParaRP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Angka Kredit yang Diajukan Dikoreksi Menjadi Lebih RENDAH (Dikurangi) atau Menjadi Lebih TINGGI (Ditambah);</a:t>
            </a: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Rekomendasi Disesuaikan Angka Kreditnya;</a:t>
            </a: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Rekomendasi Naik Jabatan;</a:t>
            </a:r>
          </a:p>
          <a:p>
            <a:pPr marL="768350" indent="-457200" eaLnBrk="1" hangingPunct="1">
              <a:lnSpc>
                <a:spcPct val="120000"/>
              </a:lnSpc>
              <a:spcBef>
                <a:spcPct val="0"/>
              </a:spcBef>
              <a:buAutoNum type="arabicPeriod" startAt="2"/>
            </a:pPr>
            <a:r>
              <a:rPr lang="id-ID" altLang="id-ID" sz="2400" dirty="0">
                <a:solidFill>
                  <a:schemeClr val="tx2">
                    <a:lumMod val="50000"/>
                  </a:schemeClr>
                </a:solidFill>
                <a:latin typeface="Arial" panose="020B0604020202020204" pitchFamily="34" charset="0"/>
              </a:rPr>
              <a:t>Rekomendasi Naik </a:t>
            </a:r>
            <a:r>
              <a:rPr lang="id-ID" altLang="id-ID" sz="2400" dirty="0" smtClean="0">
                <a:solidFill>
                  <a:schemeClr val="tx2">
                    <a:lumMod val="50000"/>
                  </a:schemeClr>
                </a:solidFill>
                <a:latin typeface="Arial" panose="020B0604020202020204" pitchFamily="34" charset="0"/>
              </a:rPr>
              <a:t>Pangkat;</a:t>
            </a:r>
          </a:p>
          <a:p>
            <a:pPr marL="768350" indent="-457200" eaLnBrk="1" hangingPunct="1">
              <a:lnSpc>
                <a:spcPct val="120000"/>
              </a:lnSpc>
              <a:spcBef>
                <a:spcPct val="0"/>
              </a:spcBef>
              <a:buAutoNum type="arabicPeriod" startAt="2"/>
            </a:pPr>
            <a:r>
              <a:rPr lang="id-ID" altLang="id-ID" sz="2400" dirty="0" smtClean="0">
                <a:solidFill>
                  <a:schemeClr val="tx2">
                    <a:lumMod val="50000"/>
                  </a:schemeClr>
                </a:solidFill>
                <a:latin typeface="Arial" panose="020B0604020202020204" pitchFamily="34" charset="0"/>
              </a:rPr>
              <a:t>Berkas Dikembalikan karena Tidak Lengkap atau Tidak Sesuai.</a:t>
            </a:r>
            <a:endParaRPr lang="id-ID" altLang="id-ID" sz="2400" dirty="0">
              <a:solidFill>
                <a:schemeClr val="tx2">
                  <a:lumMod val="50000"/>
                </a:schemeClr>
              </a:solidFill>
              <a:latin typeface="Arial" panose="020B0604020202020204" pitchFamily="34" charset="0"/>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68556"/>
            <a:ext cx="1872208" cy="973548"/>
          </a:xfrm>
          <a:prstGeom prst="rect">
            <a:avLst/>
          </a:prstGeom>
        </p:spPr>
      </p:pic>
    </p:spTree>
    <p:extLst>
      <p:ext uri="{BB962C8B-B14F-4D97-AF65-F5344CB8AC3E}">
        <p14:creationId xmlns:p14="http://schemas.microsoft.com/office/powerpoint/2010/main" val="14756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Effect transition="in" filter="barn(inVertical)">
                                      <p:cBhvr>
                                        <p:cTn id="12" dur="500"/>
                                        <p:tgtEl>
                                          <p:spTgt spid="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9">
                                            <p:txEl>
                                              <p:pRg st="1" end="1"/>
                                            </p:txEl>
                                          </p:spTgt>
                                        </p:tgtEl>
                                        <p:attrNameLst>
                                          <p:attrName>style.visibility</p:attrName>
                                        </p:attrNameLst>
                                      </p:cBhvr>
                                      <p:to>
                                        <p:strVal val="visible"/>
                                      </p:to>
                                    </p:set>
                                    <p:animEffect transition="in" filter="barn(inVertical)">
                                      <p:cBhvr>
                                        <p:cTn id="17" dur="500"/>
                                        <p:tgtEl>
                                          <p:spTgt spid="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9">
                                            <p:txEl>
                                              <p:pRg st="2" end="2"/>
                                            </p:txEl>
                                          </p:spTgt>
                                        </p:tgtEl>
                                        <p:attrNameLst>
                                          <p:attrName>style.visibility</p:attrName>
                                        </p:attrNameLst>
                                      </p:cBhvr>
                                      <p:to>
                                        <p:strVal val="visible"/>
                                      </p:to>
                                    </p:set>
                                    <p:animEffect transition="in" filter="barn(inVertical)">
                                      <p:cBhvr>
                                        <p:cTn id="22" dur="500"/>
                                        <p:tgtEl>
                                          <p:spTgt spid="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9">
                                            <p:txEl>
                                              <p:pRg st="3" end="3"/>
                                            </p:txEl>
                                          </p:spTgt>
                                        </p:tgtEl>
                                        <p:attrNameLst>
                                          <p:attrName>style.visibility</p:attrName>
                                        </p:attrNameLst>
                                      </p:cBhvr>
                                      <p:to>
                                        <p:strVal val="visible"/>
                                      </p:to>
                                    </p:set>
                                    <p:animEffect transition="in" filter="barn(inVertical)">
                                      <p:cBhvr>
                                        <p:cTn id="27" dur="500"/>
                                        <p:tgtEl>
                                          <p:spTgt spid="3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9">
                                            <p:txEl>
                                              <p:pRg st="4" end="4"/>
                                            </p:txEl>
                                          </p:spTgt>
                                        </p:tgtEl>
                                        <p:attrNameLst>
                                          <p:attrName>style.visibility</p:attrName>
                                        </p:attrNameLst>
                                      </p:cBhvr>
                                      <p:to>
                                        <p:strVal val="visible"/>
                                      </p:to>
                                    </p:set>
                                    <p:animEffect transition="in" filter="barn(inVertical)">
                                      <p:cBhvr>
                                        <p:cTn id="32" dur="500"/>
                                        <p:tgtEl>
                                          <p:spTgt spid="3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9">
                                            <p:txEl>
                                              <p:pRg st="5" end="5"/>
                                            </p:txEl>
                                          </p:spTgt>
                                        </p:tgtEl>
                                        <p:attrNameLst>
                                          <p:attrName>style.visibility</p:attrName>
                                        </p:attrNameLst>
                                      </p:cBhvr>
                                      <p:to>
                                        <p:strVal val="visible"/>
                                      </p:to>
                                    </p:set>
                                    <p:animEffect transition="in" filter="barn(inVertical)">
                                      <p:cBhvr>
                                        <p:cTn id="37" dur="500"/>
                                        <p:tgtEl>
                                          <p:spTgt spid="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build="p"/>
    </p:bldLst>
  </p:timing>
</p:sld>
</file>

<file path=ppt/theme/theme1.xml><?xml version="1.0" encoding="utf-8"?>
<a:theme xmlns:a="http://schemas.openxmlformats.org/drawingml/2006/main" name="Default Design">
  <a:themeElements>
    <a:clrScheme name="Default Design 1">
      <a:dk1>
        <a:srgbClr val="000000"/>
      </a:dk1>
      <a:lt1>
        <a:srgbClr val="CAD4CF"/>
      </a:lt1>
      <a:dk2>
        <a:srgbClr val="425462"/>
      </a:dk2>
      <a:lt2>
        <a:srgbClr val="768A7B"/>
      </a:lt2>
      <a:accent1>
        <a:srgbClr val="DE608D"/>
      </a:accent1>
      <a:accent2>
        <a:srgbClr val="35ADE3"/>
      </a:accent2>
      <a:accent3>
        <a:srgbClr val="E1E6E4"/>
      </a:accent3>
      <a:accent4>
        <a:srgbClr val="000000"/>
      </a:accent4>
      <a:accent5>
        <a:srgbClr val="ECB6C5"/>
      </a:accent5>
      <a:accent6>
        <a:srgbClr val="2F9CCE"/>
      </a:accent6>
      <a:hlink>
        <a:srgbClr val="F6AE44"/>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CAD4CF"/>
        </a:lt1>
        <a:dk2>
          <a:srgbClr val="425462"/>
        </a:dk2>
        <a:lt2>
          <a:srgbClr val="768A7B"/>
        </a:lt2>
        <a:accent1>
          <a:srgbClr val="DE608D"/>
        </a:accent1>
        <a:accent2>
          <a:srgbClr val="35ADE3"/>
        </a:accent2>
        <a:accent3>
          <a:srgbClr val="E1E6E4"/>
        </a:accent3>
        <a:accent4>
          <a:srgbClr val="000000"/>
        </a:accent4>
        <a:accent5>
          <a:srgbClr val="ECB6C5"/>
        </a:accent5>
        <a:accent6>
          <a:srgbClr val="2F9CCE"/>
        </a:accent6>
        <a:hlink>
          <a:srgbClr val="F6AE44"/>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C1D0DD"/>
        </a:lt1>
        <a:dk2>
          <a:srgbClr val="335175"/>
        </a:dk2>
        <a:lt2>
          <a:srgbClr val="7C92B6"/>
        </a:lt2>
        <a:accent1>
          <a:srgbClr val="4B93D5"/>
        </a:accent1>
        <a:accent2>
          <a:srgbClr val="65B737"/>
        </a:accent2>
        <a:accent3>
          <a:srgbClr val="DDE4EB"/>
        </a:accent3>
        <a:accent4>
          <a:srgbClr val="000000"/>
        </a:accent4>
        <a:accent5>
          <a:srgbClr val="B1C8E7"/>
        </a:accent5>
        <a:accent6>
          <a:srgbClr val="5BA631"/>
        </a:accent6>
        <a:hlink>
          <a:srgbClr val="CF9F49"/>
        </a:hlink>
        <a:folHlink>
          <a:srgbClr val="C382D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DD3C9"/>
        </a:lt1>
        <a:dk2>
          <a:srgbClr val="514639"/>
        </a:dk2>
        <a:lt2>
          <a:srgbClr val="A7938B"/>
        </a:lt2>
        <a:accent1>
          <a:srgbClr val="BF9733"/>
        </a:accent1>
        <a:accent2>
          <a:srgbClr val="7FB22C"/>
        </a:accent2>
        <a:accent3>
          <a:srgbClr val="EBE6E1"/>
        </a:accent3>
        <a:accent4>
          <a:srgbClr val="000000"/>
        </a:accent4>
        <a:accent5>
          <a:srgbClr val="DCC9AD"/>
        </a:accent5>
        <a:accent6>
          <a:srgbClr val="72A127"/>
        </a:accent6>
        <a:hlink>
          <a:srgbClr val="D56575"/>
        </a:hlink>
        <a:folHlink>
          <a:srgbClr val="4E8FC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571TGp_business_light_ani</Template>
  <TotalTime>2277</TotalTime>
  <Words>1649</Words>
  <Application>Microsoft Office PowerPoint</Application>
  <PresentationFormat>On-screen Show (4:3)</PresentationFormat>
  <Paragraphs>549</Paragraphs>
  <Slides>32</Slides>
  <Notes>0</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32</vt:i4>
      </vt:variant>
    </vt:vector>
  </HeadingPairs>
  <TitlesOfParts>
    <vt:vector size="48" baseType="lpstr">
      <vt:lpstr>Adobe Myungjo Std M</vt:lpstr>
      <vt:lpstr>Agency FB</vt:lpstr>
      <vt:lpstr>Aharoni</vt:lpstr>
      <vt:lpstr>Arial</vt:lpstr>
      <vt:lpstr>Arial Black</vt:lpstr>
      <vt:lpstr>Arial Unicode MS</vt:lpstr>
      <vt:lpstr>Bernard MT Condensed</vt:lpstr>
      <vt:lpstr>Calibri</vt:lpstr>
      <vt:lpstr>Century Gothic</vt:lpstr>
      <vt:lpstr>Segoe UI</vt:lpstr>
      <vt:lpstr>Tahoma</vt:lpstr>
      <vt:lpstr>Times New Roman</vt:lpstr>
      <vt:lpstr>Trebuchet MS</vt:lpstr>
      <vt:lpstr>Verdana</vt:lpstr>
      <vt:lpstr>Wingdings</vt:lpstr>
      <vt:lpstr>Default Design</vt:lpstr>
      <vt:lpstr>Tata Cara Penyusunan DUPAK</vt:lpstr>
      <vt:lpstr>Tujuan Bimtek</vt:lpstr>
      <vt:lpstr>Daftar Isi</vt:lpstr>
      <vt:lpstr>Pendahuluan</vt:lpstr>
      <vt:lpstr>Tim Penilai</vt:lpstr>
      <vt:lpstr>Dokumen dan Bukti Fisik</vt:lpstr>
      <vt:lpstr>Dokumen dan Bukti Fisik</vt:lpstr>
      <vt:lpstr>Hal-hal yang diperhatikan Tim Penilai</vt:lpstr>
      <vt:lpstr>Hasil Sidang Penilaian Angka Kredit</vt:lpstr>
      <vt:lpstr>PowerPoint Presentation</vt:lpstr>
      <vt:lpstr>PowerPoint Presentation</vt:lpstr>
      <vt:lpstr>Susunan DUPAK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Langkah Penyusunan DUPAK</vt:lpstr>
      <vt:lpstr> Unsur dan Sub Unsur Kegiatan </vt:lpstr>
      <vt:lpstr>Unsur Kegiatan</vt:lpstr>
      <vt:lpstr>Pendidikan</vt:lpstr>
      <vt:lpstr>Perencanaan</vt:lpstr>
      <vt:lpstr>Pemilihan Penyedia</vt:lpstr>
      <vt:lpstr>Manajemen Kontrak</vt:lpstr>
      <vt:lpstr>Pengembangan Profesi</vt:lpstr>
      <vt:lpstr>Unsur Penunjang</vt:lpstr>
      <vt:lpstr>Periode Pengusulan Angka Kredit</vt:lpstr>
      <vt:lpstr>Pejabat Penetap Angka Kredit</vt:lpstr>
      <vt:lpstr>Kesimpulan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User</dc:creator>
  <cp:lastModifiedBy>User</cp:lastModifiedBy>
  <cp:revision>48</cp:revision>
  <dcterms:created xsi:type="dcterms:W3CDTF">2017-11-25T09:29:28Z</dcterms:created>
  <dcterms:modified xsi:type="dcterms:W3CDTF">2018-02-24T03:11:21Z</dcterms:modified>
</cp:coreProperties>
</file>